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Roboto"/>
      <p:regular r:id="rId41"/>
      <p:bold r:id="rId42"/>
      <p:italic r:id="rId43"/>
      <p:boldItalic r:id="rId44"/>
    </p:embeddedFont>
    <p:embeddedFont>
      <p:font typeface="Abril Fatface"/>
      <p:regular r:id="rId45"/>
    </p:embeddedFont>
    <p:embeddedFont>
      <p:font typeface="Griffy"/>
      <p:regular r:id="rId46"/>
    </p:embeddedFont>
    <p:embeddedFont>
      <p:font typeface="Poppins"/>
      <p:regular r:id="rId47"/>
      <p:bold r:id="rId48"/>
      <p:italic r:id="rId49"/>
      <p:boldItalic r:id="rId50"/>
    </p:embeddedFont>
    <p:embeddedFont>
      <p:font typeface="Montserrat"/>
      <p:regular r:id="rId51"/>
      <p:bold r:id="rId52"/>
      <p:italic r:id="rId53"/>
      <p:boldItalic r:id="rId54"/>
    </p:embeddedFont>
    <p:embeddedFont>
      <p:font typeface="DM Sans Black"/>
      <p:bold r:id="rId55"/>
      <p:boldItalic r:id="rId56"/>
    </p:embeddedFont>
    <p:embeddedFont>
      <p:font typeface="DM Sans"/>
      <p:regular r:id="rId57"/>
      <p:bold r:id="rId58"/>
      <p:italic r:id="rId59"/>
      <p:boldItalic r:id="rId60"/>
    </p:embeddedFont>
    <p:embeddedFont>
      <p:font typeface="Homemade Apple"/>
      <p:regular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010BA01-4716-4E43-861C-EFED2FADB994}">
  <a:tblStyle styleId="{3010BA01-4716-4E43-861C-EFED2FADB99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Griffy-regular.fntdata"/><Relationship Id="rId45" Type="http://schemas.openxmlformats.org/officeDocument/2006/relationships/font" Target="fonts/AbrilFatfac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Poppins-bold.fntdata"/><Relationship Id="rId47" Type="http://schemas.openxmlformats.org/officeDocument/2006/relationships/font" Target="fonts/Poppins-regular.fntdata"/><Relationship Id="rId49" Type="http://schemas.openxmlformats.org/officeDocument/2006/relationships/font" Target="fonts/Poppins-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1" Type="http://schemas.openxmlformats.org/officeDocument/2006/relationships/font" Target="fonts/HomemadeApple-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DMSans-bold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ontserrat-regular.fntdata"/><Relationship Id="rId50" Type="http://schemas.openxmlformats.org/officeDocument/2006/relationships/font" Target="fonts/Poppins-boldItalic.fntdata"/><Relationship Id="rId53" Type="http://schemas.openxmlformats.org/officeDocument/2006/relationships/font" Target="fonts/Montserrat-italic.fntdata"/><Relationship Id="rId52" Type="http://schemas.openxmlformats.org/officeDocument/2006/relationships/font" Target="fonts/Montserrat-bold.fntdata"/><Relationship Id="rId11" Type="http://schemas.openxmlformats.org/officeDocument/2006/relationships/slide" Target="slides/slide5.xml"/><Relationship Id="rId55" Type="http://schemas.openxmlformats.org/officeDocument/2006/relationships/font" Target="fonts/DMSansBlack-bold.fntdata"/><Relationship Id="rId10" Type="http://schemas.openxmlformats.org/officeDocument/2006/relationships/slide" Target="slides/slide4.xml"/><Relationship Id="rId54" Type="http://schemas.openxmlformats.org/officeDocument/2006/relationships/font" Target="fonts/Montserrat-boldItalic.fntdata"/><Relationship Id="rId13" Type="http://schemas.openxmlformats.org/officeDocument/2006/relationships/slide" Target="slides/slide7.xml"/><Relationship Id="rId57" Type="http://schemas.openxmlformats.org/officeDocument/2006/relationships/font" Target="fonts/DMSans-regular.fntdata"/><Relationship Id="rId12" Type="http://schemas.openxmlformats.org/officeDocument/2006/relationships/slide" Target="slides/slide6.xml"/><Relationship Id="rId56" Type="http://schemas.openxmlformats.org/officeDocument/2006/relationships/font" Target="fonts/DMSansBlack-boldItalic.fntdata"/><Relationship Id="rId15" Type="http://schemas.openxmlformats.org/officeDocument/2006/relationships/slide" Target="slides/slide9.xml"/><Relationship Id="rId59" Type="http://schemas.openxmlformats.org/officeDocument/2006/relationships/font" Target="fonts/DMSans-italic.fntdata"/><Relationship Id="rId14" Type="http://schemas.openxmlformats.org/officeDocument/2006/relationships/slide" Target="slides/slide8.xml"/><Relationship Id="rId58" Type="http://schemas.openxmlformats.org/officeDocument/2006/relationships/font" Target="fonts/DMSans-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c6db35f168_1_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c6db35f168_1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 IS ENABLE NOT PROMOTE LIZZIE REMEMBER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c6db35f168_1_7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2c6db35f168_1_7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1F1F1F"/>
                </a:solidFill>
                <a:highlight>
                  <a:schemeClr val="lt1"/>
                </a:highlight>
                <a:latin typeface="Roboto"/>
                <a:ea typeface="Roboto"/>
                <a:cs typeface="Roboto"/>
                <a:sym typeface="Roboto"/>
              </a:rPr>
              <a:t>Intro name, background, role at CeCE, and role in presentation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6cb5693844_1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6cb5693844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1F1F1F"/>
                </a:solidFill>
                <a:highlight>
                  <a:schemeClr val="lt1"/>
                </a:highlight>
                <a:latin typeface="Roboto"/>
                <a:ea typeface="Roboto"/>
                <a:cs typeface="Roboto"/>
                <a:sym typeface="Roboto"/>
              </a:rPr>
              <a:t>When students take Hybrid Courses they are more likely to have a </a:t>
            </a:r>
            <a:r>
              <a:rPr lang="en" sz="1050">
                <a:solidFill>
                  <a:srgbClr val="1F1F1F"/>
                </a:solidFill>
                <a:highlight>
                  <a:schemeClr val="lt1"/>
                </a:highlight>
                <a:latin typeface="Roboto"/>
                <a:ea typeface="Roboto"/>
                <a:cs typeface="Roboto"/>
                <a:sym typeface="Roboto"/>
              </a:rPr>
              <a:t>Transformative</a:t>
            </a:r>
            <a:r>
              <a:rPr lang="en" sz="1050">
                <a:solidFill>
                  <a:srgbClr val="1F1F1F"/>
                </a:solidFill>
                <a:highlight>
                  <a:schemeClr val="lt1"/>
                </a:highlight>
                <a:latin typeface="Roboto"/>
                <a:ea typeface="Roboto"/>
                <a:cs typeface="Roboto"/>
                <a:sym typeface="Roboto"/>
              </a:rPr>
              <a:t> Learning experience </a:t>
            </a:r>
            <a:r>
              <a:rPr lang="en" sz="1050">
                <a:solidFill>
                  <a:srgbClr val="1F1F1F"/>
                </a:solidFill>
                <a:highlight>
                  <a:schemeClr val="lt1"/>
                </a:highlight>
                <a:latin typeface="Roboto"/>
                <a:ea typeface="Roboto"/>
                <a:cs typeface="Roboto"/>
                <a:sym typeface="Roboto"/>
              </a:rPr>
              <a:t>because</a:t>
            </a:r>
            <a:r>
              <a:rPr lang="en" sz="1050">
                <a:solidFill>
                  <a:srgbClr val="1F1F1F"/>
                </a:solidFill>
                <a:highlight>
                  <a:schemeClr val="lt1"/>
                </a:highlight>
                <a:latin typeface="Roboto"/>
                <a:ea typeface="Roboto"/>
                <a:cs typeface="Roboto"/>
                <a:sym typeface="Roboto"/>
              </a:rPr>
              <a:t> we’ve found that their grades are higher than expected.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2c6db35f168_7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2c6db35f168_7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Although we came up with the idea organically in the IDEA team, others have also used this metric to study student success.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2c6db35f168_7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2c6db35f168_7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Digital Audio Workstation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2c6db35f168_7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2c6db35f168_7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look at it the more classical way first, average grade.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2c6db35f168_7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2c6db35f168_7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c6db35f168_7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c6db35f168_7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26cb5693844_8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26cb5693844_8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Students who completed took MCOM courses prior to </a:t>
            </a:r>
            <a:r>
              <a:rPr lang="en"/>
              <a:t>completing Fundamentals of Speech preform demonstrably worse.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6cb5693844_8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6cb5693844_8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Students who completed took MCOM courses prior to completing Fundamentals of Speech preform demonstrably worse.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2c6db35f168_7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2c6db35f168_7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6cb5693844_8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6cb5693844_8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26cb5693844_8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26cb5693844_8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Outro - EGD background</a:t>
            </a:r>
            <a:br>
              <a:rPr lang="en"/>
            </a:br>
            <a:br>
              <a:rPr lang="en"/>
            </a:br>
            <a:r>
              <a:rPr lang="en"/>
              <a:t>Lizzie takes over after this slide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2c6db35f168_1_8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2c6db35f168_1_8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expected gtrade difference tool allows to </a:t>
            </a:r>
            <a:r>
              <a:rPr lang="en"/>
              <a:t>understand</a:t>
            </a:r>
            <a:r>
              <a:rPr lang="en"/>
              <a:t> where they are </a:t>
            </a:r>
            <a:r>
              <a:rPr lang="en"/>
              <a:t>likely</a:t>
            </a:r>
            <a:r>
              <a:rPr lang="en"/>
              <a:t> to get better grades than usual. There is </a:t>
            </a:r>
            <a:r>
              <a:rPr lang="en"/>
              <a:t>something occurring to allow studnets to do this.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2c6db35f168_7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2c6db35f168_7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When students are giving performances that are much better than usual for a particular reason that is being discovered by using the filtering option with the Expected Grade Difference tool then this reveals what is allowing students to excel</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2c6db35f168_7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2c6db35f168_7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Montserrat"/>
                <a:ea typeface="Montserrat"/>
                <a:cs typeface="Montserrat"/>
                <a:sym typeface="Montserrat"/>
              </a:rPr>
              <a:t>This variable that is allowing students to have better </a:t>
            </a:r>
            <a:r>
              <a:rPr lang="en" sz="1300">
                <a:solidFill>
                  <a:schemeClr val="dk1"/>
                </a:solidFill>
                <a:latin typeface="Montserrat"/>
                <a:ea typeface="Montserrat"/>
                <a:cs typeface="Montserrat"/>
                <a:sym typeface="Montserrat"/>
              </a:rPr>
              <a:t>grades</a:t>
            </a:r>
            <a:r>
              <a:rPr lang="en" sz="1300">
                <a:solidFill>
                  <a:schemeClr val="dk1"/>
                </a:solidFill>
                <a:latin typeface="Montserrat"/>
                <a:ea typeface="Montserrat"/>
                <a:cs typeface="Montserrat"/>
                <a:sym typeface="Montserrat"/>
              </a:rPr>
              <a:t> than expected must be providing them the ability to alter their performance for the better by providing  Independence, health and wellness and promoting discipline whihc are transformative. </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2c6db35f168_7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2c6db35f168_7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We’re now going to do an activity where you will step into the shoes of a </a:t>
            </a:r>
            <a:r>
              <a:rPr lang="en">
                <a:solidFill>
                  <a:schemeClr val="dk1"/>
                </a:solidFill>
              </a:rPr>
              <a:t>struggling</a:t>
            </a:r>
            <a:r>
              <a:rPr lang="en">
                <a:solidFill>
                  <a:schemeClr val="dk1"/>
                </a:solidFill>
              </a:rPr>
              <a:t> student who is </a:t>
            </a:r>
            <a:r>
              <a:rPr b="1" lang="en">
                <a:solidFill>
                  <a:schemeClr val="dk1"/>
                </a:solidFill>
              </a:rPr>
              <a:t>23 YRS OLD</a:t>
            </a:r>
            <a:r>
              <a:rPr lang="en">
                <a:solidFill>
                  <a:schemeClr val="dk1"/>
                </a:solidFill>
              </a:rPr>
              <a:t>, a </a:t>
            </a:r>
            <a:r>
              <a:rPr b="1" lang="en">
                <a:solidFill>
                  <a:schemeClr val="dk1"/>
                </a:solidFill>
              </a:rPr>
              <a:t>SINGLE PARENT of a CHILD IN THEIR TERRIBLE 2’s, </a:t>
            </a:r>
            <a:r>
              <a:rPr lang="en">
                <a:solidFill>
                  <a:schemeClr val="dk1"/>
                </a:solidFill>
              </a:rPr>
              <a:t>you </a:t>
            </a:r>
            <a:r>
              <a:rPr b="1" lang="en">
                <a:solidFill>
                  <a:schemeClr val="dk1"/>
                </a:solidFill>
              </a:rPr>
              <a:t>WORK AT CHILIS BABY BACK RIBS FROM 1PM--6:30PM and your excited that you won’t have to soon hopefully when </a:t>
            </a:r>
            <a:r>
              <a:rPr b="1" lang="en">
                <a:solidFill>
                  <a:schemeClr val="dk1"/>
                </a:solidFill>
              </a:rPr>
              <a:t>you graduate after your last semester here soon. </a:t>
            </a:r>
            <a:r>
              <a:rPr lang="en">
                <a:solidFill>
                  <a:schemeClr val="dk1"/>
                </a:solidFill>
              </a:rPr>
              <a:t>You will get to </a:t>
            </a:r>
            <a:r>
              <a:rPr lang="en">
                <a:solidFill>
                  <a:schemeClr val="dk1"/>
                </a:solidFill>
              </a:rPr>
              <a:t>experience what </a:t>
            </a:r>
            <a:r>
              <a:rPr lang="en">
                <a:solidFill>
                  <a:schemeClr val="dk1"/>
                </a:solidFill>
              </a:rPr>
              <a:t>variable</a:t>
            </a:r>
            <a:r>
              <a:rPr lang="en">
                <a:solidFill>
                  <a:schemeClr val="dk1"/>
                </a:solidFill>
              </a:rPr>
              <a:t> maybe providing some way for you to have an </a:t>
            </a:r>
            <a:r>
              <a:rPr lang="en">
                <a:solidFill>
                  <a:schemeClr val="dk1"/>
                </a:solidFill>
              </a:rPr>
              <a:t>experience</a:t>
            </a:r>
            <a:r>
              <a:rPr lang="en">
                <a:solidFill>
                  <a:schemeClr val="dk1"/>
                </a:solidFill>
              </a:rPr>
              <a:t> in a course that is not </a:t>
            </a:r>
            <a:r>
              <a:rPr lang="en">
                <a:solidFill>
                  <a:schemeClr val="dk1"/>
                </a:solidFill>
              </a:rPr>
              <a:t>only providing you the ability to show your potential but transforming your perceptions of yourself and the world. </a:t>
            </a:r>
            <a:br>
              <a:rPr lang="en">
                <a:solidFill>
                  <a:schemeClr val="dk1"/>
                </a:solidFill>
              </a:rPr>
            </a:br>
            <a:br>
              <a:rPr lang="en">
                <a:solidFill>
                  <a:schemeClr val="dk1"/>
                </a:solidFill>
              </a:rPr>
            </a:b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c6db35f168_7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c6db35f168_7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is your schedule as a </a:t>
            </a:r>
            <a:r>
              <a:rPr lang="en">
                <a:solidFill>
                  <a:schemeClr val="dk1"/>
                </a:solidFill>
              </a:rPr>
              <a:t>struggling</a:t>
            </a:r>
            <a:r>
              <a:rPr lang="en">
                <a:solidFill>
                  <a:schemeClr val="dk1"/>
                </a:solidFill>
              </a:rPr>
              <a:t> student taking 12 credit hours which is </a:t>
            </a:r>
            <a:r>
              <a:rPr lang="en">
                <a:solidFill>
                  <a:schemeClr val="dk1"/>
                </a:solidFill>
              </a:rPr>
              <a:t>the full time limit so you can qualify for financial aid from FASFA. You are taking 4 courses this semester while going to class everyday that has you moving around a lot throughout the day and not having much time to focus on yourself, your health, wellness. You have a lot of discipline here but it’s more of a discipline with time not as much discipline with the content to absorb the content as well to show your capabilities in course work. </a:t>
            </a:r>
            <a:br>
              <a:rPr lang="en">
                <a:solidFill>
                  <a:schemeClr val="dk1"/>
                </a:solidFill>
              </a:rPr>
            </a:br>
            <a:br>
              <a:rPr lang="en">
                <a:solidFill>
                  <a:schemeClr val="dk1"/>
                </a:solidFill>
              </a:rPr>
            </a:br>
            <a:r>
              <a:rPr lang="en">
                <a:solidFill>
                  <a:schemeClr val="dk1"/>
                </a:solidFill>
              </a:rPr>
              <a:t>Describe 1 day in some detail.</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2c6db35f168_7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2c6db35f168_7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There is such heavy repetiion in this schedule that your life for 3-4 months becomes sp mundane that you might be on autopilot most of the time and just going through the motions in class and just letting everyone else answer the questions in class who have the energy to do so. So your confidence in your abilities are low, your time to eat  and take care of health appointments is very limited. </a:t>
            </a:r>
            <a:r>
              <a:rPr lang="en">
                <a:solidFill>
                  <a:schemeClr val="dk1"/>
                </a:solidFill>
              </a:rPr>
              <a:t>This area of time right here can be used to have discipline with the content but your discipline is so focused on getting to places on time that you’re not using discipline to absorb the content. This semester is going to zoom by with not fulfillment or satisfaction and your performance might reflect that.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2c6db35f168_7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2c6db35f168_7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Now we have changed your schedule because some hybrid sections are actually </a:t>
            </a:r>
            <a:r>
              <a:rPr lang="en">
                <a:solidFill>
                  <a:schemeClr val="dk1"/>
                </a:solidFill>
              </a:rPr>
              <a:t>available</a:t>
            </a:r>
            <a:r>
              <a:rPr lang="en">
                <a:solidFill>
                  <a:schemeClr val="dk1"/>
                </a:solidFill>
              </a:rPr>
              <a:t> for you to take. Look at these 3 days that you have now to take care of yourself. You have around 4 ½ </a:t>
            </a:r>
            <a:r>
              <a:rPr lang="en">
                <a:solidFill>
                  <a:schemeClr val="dk1"/>
                </a:solidFill>
              </a:rPr>
              <a:t>hours</a:t>
            </a:r>
            <a:r>
              <a:rPr lang="en">
                <a:solidFill>
                  <a:schemeClr val="dk1"/>
                </a:solidFill>
              </a:rPr>
              <a:t> on wednesday, thursday, and friday to develop discipline with the content instead of of focusing on travel time. You can delve into the content in your own </a:t>
            </a:r>
            <a:r>
              <a:rPr lang="en">
                <a:solidFill>
                  <a:schemeClr val="dk1"/>
                </a:solidFill>
              </a:rPr>
              <a:t>space</a:t>
            </a:r>
            <a:r>
              <a:rPr lang="en">
                <a:solidFill>
                  <a:schemeClr val="dk1"/>
                </a:solidFill>
              </a:rPr>
              <a:t> with your own thoughts and ideas at a pace that is helpful to you. You can pause and reflect with out zoning out to focus on where the </a:t>
            </a:r>
            <a:r>
              <a:rPr lang="en">
                <a:solidFill>
                  <a:schemeClr val="dk1"/>
                </a:solidFill>
              </a:rPr>
              <a:t>next place you need to be at soon. You’re satisfied with what you learned, used your own ideas, and can show what you learned and absorbed on the content that you usually might not have been able to do previously in other modes. You get some structure from the professor in class and can set sail on your own for 3 days.</a:t>
            </a:r>
            <a:br>
              <a:rPr lang="en">
                <a:solidFill>
                  <a:schemeClr val="dk1"/>
                </a:solidFill>
              </a:rPr>
            </a:br>
            <a:br>
              <a:rPr lang="en">
                <a:solidFill>
                  <a:schemeClr val="dk1"/>
                </a:solidFill>
              </a:rPr>
            </a:br>
            <a:r>
              <a:rPr lang="en">
                <a:solidFill>
                  <a:schemeClr val="dk1"/>
                </a:solidFill>
              </a:rPr>
              <a:t>Imagine you have a difficult assignment in Advanced Statistics, but this week is pretty light on other homework. The flexibility of Hybrid allows you to shift your focus where needed.</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2c6db35f168_7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2c6db35f168_7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schedule is giving you a pace of time and a place to gain some independence in your learning, be able to take care of yourself to be your best version and develop discipline to spark the possibility of learning on your own for the rest of you rlife. Which most people who teach imagine that their inspiring their students to be life-long learners even after they graduate. For them to sail into the world on their own to learn they need time to learn to navigate on their own. Hybrid courses give students to grab the wheel partially so soon they can do it on their own for a lifetime. </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2c6db35f168_7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2c6db35f168_7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we understood that there is </a:t>
            </a:r>
            <a:r>
              <a:rPr lang="en"/>
              <a:t>probability</a:t>
            </a:r>
            <a:r>
              <a:rPr lang="en"/>
              <a:t> that these courses are giving students a </a:t>
            </a:r>
            <a:r>
              <a:rPr lang="en"/>
              <a:t>transformative</a:t>
            </a:r>
            <a:r>
              <a:rPr lang="en"/>
              <a:t> experience with the content that is propelling them to excel more than usual was by looking at the EGD for UcO</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2c6db35f168_7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2c6db35f168_7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the Expected Grade Difference data for UCO from 2021 to 2024 comparing Hybrid, IVC, Lecture and the fully online mode. As you can see, Hybrid courses have an average grade difference that is higher in the Hybrid </a:t>
            </a:r>
            <a:r>
              <a:rPr lang="en"/>
              <a:t>environment. Lecture </a:t>
            </a:r>
            <a:r>
              <a:rPr lang="en"/>
              <a:t>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2c6db35f168_7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2c6db35f168_7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Hybrid</a:t>
            </a:r>
            <a:r>
              <a:rPr lang="en">
                <a:solidFill>
                  <a:schemeClr val="dk1"/>
                </a:solidFill>
              </a:rPr>
              <a:t> courses ENABLE students to have a transformative learning experience </a:t>
            </a:r>
            <a:r>
              <a:rPr lang="en">
                <a:solidFill>
                  <a:schemeClr val="dk1"/>
                </a:solidFill>
              </a:rPr>
              <a:t>and excel at courses better than usual.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c6db35f168_7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2c6db35f168_7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Plenty of other studies have also claimed that the Hybrid </a:t>
            </a:r>
            <a:r>
              <a:rPr lang="en">
                <a:solidFill>
                  <a:schemeClr val="dk1"/>
                </a:solidFill>
              </a:rPr>
              <a:t>environment</a:t>
            </a:r>
            <a:r>
              <a:rPr lang="en">
                <a:solidFill>
                  <a:schemeClr val="dk1"/>
                </a:solidFill>
              </a:rPr>
              <a:t> is Transformative! This study about the Transformative quality of eLearning in adult training is that Hybrid courses are easily accessible and the wediactional </a:t>
            </a:r>
            <a:r>
              <a:rPr lang="en">
                <a:solidFill>
                  <a:schemeClr val="dk1"/>
                </a:solidFill>
              </a:rPr>
              <a:t>material</a:t>
            </a:r>
            <a:r>
              <a:rPr lang="en">
                <a:solidFill>
                  <a:schemeClr val="dk1"/>
                </a:solidFill>
              </a:rPr>
              <a:t> is accessible all the time instead of trying to bottle up all the course material for a day in 45 minutes to hopefully </a:t>
            </a:r>
            <a:r>
              <a:rPr lang="en">
                <a:solidFill>
                  <a:schemeClr val="dk1"/>
                </a:solidFill>
              </a:rPr>
              <a:t>remember</a:t>
            </a:r>
            <a:r>
              <a:rPr lang="en">
                <a:solidFill>
                  <a:schemeClr val="dk1"/>
                </a:solidFill>
              </a:rPr>
              <a:t> some of it. Since the course material is </a:t>
            </a:r>
            <a:r>
              <a:rPr lang="en">
                <a:solidFill>
                  <a:schemeClr val="dk1"/>
                </a:solidFill>
              </a:rPr>
              <a:t>accessible</a:t>
            </a:r>
            <a:r>
              <a:rPr lang="en">
                <a:solidFill>
                  <a:schemeClr val="dk1"/>
                </a:solidFill>
              </a:rPr>
              <a:t> all the time and not in a 45 m,inute window time frame. </a:t>
            </a:r>
            <a:r>
              <a:rPr lang="en">
                <a:solidFill>
                  <a:schemeClr val="dk1"/>
                </a:solidFill>
              </a:rPr>
              <a:t>This allows students like the hypothetical but alo realistic studnet in the activity to be able to attend college and be a studen like some kids imagine doing to do their dream job.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26cb5693844_8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26cb5693844_8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Another study talks about  how </a:t>
            </a:r>
            <a:r>
              <a:rPr lang="en">
                <a:solidFill>
                  <a:schemeClr val="dk1"/>
                </a:solidFill>
              </a:rPr>
              <a:t>students</a:t>
            </a:r>
            <a:r>
              <a:rPr lang="en">
                <a:solidFill>
                  <a:schemeClr val="dk1"/>
                </a:solidFill>
              </a:rPr>
              <a:t> have some self-direction because in Hybrid courses you can easily give them learning goals </a:t>
            </a:r>
            <a:r>
              <a:rPr lang="en">
                <a:solidFill>
                  <a:schemeClr val="dk1"/>
                </a:solidFill>
              </a:rPr>
              <a:t>and objectives that they can direct themselves through and they have to access the learning materials themselves. They have an alter in their perception of the world from the content which can be easily tracked with hybrid course platforms. The instructor is still a pivotal part of the courses because your preparing the supplies on the boat with a sturdy sail for them to discover a whole new world with. You can track how they’ve explored your content and accomplished goals. You can see if they have experienced an alteration in perception by challenging previous opinions give at the beginning of the course and comparing to their perceptions ofd things based on what they have learned so far altogether as a whole. This is difficult to do when the content isn’t learner centered like it is in other modes like lecture or it’s way too learner centered with no help to set the sail like in fully online.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26cb5693844_8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26cb5693844_8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a:t>
            </a:r>
            <a:r>
              <a:rPr lang="en">
                <a:solidFill>
                  <a:schemeClr val="dk1"/>
                </a:solidFill>
              </a:rPr>
              <a:t>study asked students before taking distance learning courses how they expected to perform and how they think the experience would have been. Many of these students before Covid believed that they would really struggle with the course content and feel isolated. After taking some distance learning thanks to Covid they realized that they were capable of absorbing the course materials and still felt connected to the other students because you could easily converse and discuss with the professor and other students. They realized that they had more time with the content than they usually would have while face to face in class and could go back to materials as much as they needed to which made them feel more fulfilled with the course materials. It gave them confidence to know that they could navigate and understand the materials just by having access to it. College students are capable of more than what they think and still need guidance in areas that the instructor can easily do. This is a great condition to be able to excel better than usual and having a personal change in how you see the world. </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2c6db35f168_7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2c6db35f168_7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They have an enriching experience with the content because they get to go back to it instead of trying to cram it all in their notes in 45 minutes. They can go back and listen! They also don’t have to experience being shy in the classroom and having everyone else answer the questions. They get to answer questions on their own with confidence.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26cb5693844_8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26cb5693844_8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They have an enriching experience with the content because they get to go back to it instead of trying to cram it all in their notes in 45 minutes. They can go back and listen! They also don’t have to experience being shy in the classroom and having everyone else answer the questions. They get to answer questions on their own with confidence. </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26cb5693844_12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26cb5693844_12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rgbClr val="1F1F1F"/>
                </a:solidFill>
                <a:highlight>
                  <a:schemeClr val="lt1"/>
                </a:highlight>
                <a:latin typeface="Roboto"/>
                <a:ea typeface="Roboto"/>
                <a:cs typeface="Roboto"/>
                <a:sym typeface="Roboto"/>
              </a:rPr>
              <a:t>We are here to explain how students can achieve higher grades than what is expected outside of the classroom walls.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2c6db35f168_7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2c6db35f168_7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They have an enriching experience with the content because they get to go back to it instead of trying to cram it all in their notes in 45 minutes. They can go back and listen! They also don’t have to experience being shy in the classroom and having everyone else answer the questions. They get to answer questions on their own with confidence.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26cb5693844_8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26cb5693844_8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They have an enriching experience with the content because they get to go back to it instead of trying to cram it all in their notes in 45 minutes. They can go back and listen! They also don’t have to experience being shy in the classroom and having everyone else answer the questions. They get to answer questions on their own with confidence.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2c6db35f168_1_8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8" name="Google Shape;1058;g2c6db35f168_1_8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2c6e63e48ff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2c6e63e48f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3.png"/><Relationship Id="rId11" Type="http://schemas.openxmlformats.org/officeDocument/2006/relationships/image" Target="../media/image6.png"/><Relationship Id="rId10" Type="http://schemas.openxmlformats.org/officeDocument/2006/relationships/image" Target="../media/image1.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4.png"/><Relationship Id="rId7" Type="http://schemas.openxmlformats.org/officeDocument/2006/relationships/hyperlink" Target="https://www.pinterest.com/slidesmania/" TargetMode="External"/><Relationship Id="rId8"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9" name="Shape 9"/>
        <p:cNvGrpSpPr/>
        <p:nvPr/>
      </p:nvGrpSpPr>
      <p:grpSpPr>
        <a:xfrm>
          <a:off x="0" y="0"/>
          <a:ext cx="0" cy="0"/>
          <a:chOff x="0" y="0"/>
          <a:chExt cx="0" cy="0"/>
        </a:xfrm>
      </p:grpSpPr>
      <p:grpSp>
        <p:nvGrpSpPr>
          <p:cNvPr id="10" name="Google Shape;10;p2"/>
          <p:cNvGrpSpPr/>
          <p:nvPr/>
        </p:nvGrpSpPr>
        <p:grpSpPr>
          <a:xfrm flipH="1">
            <a:off x="16275" y="2188977"/>
            <a:ext cx="9184434" cy="2954162"/>
            <a:chOff x="4435" y="7748593"/>
            <a:chExt cx="12182563" cy="5161009"/>
          </a:xfrm>
        </p:grpSpPr>
        <p:sp>
          <p:nvSpPr>
            <p:cNvPr id="11" name="Google Shape;11;p2"/>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 name="Google Shape;12;p2"/>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 name="Google Shape;13;p2"/>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 name="Google Shape;14;p2"/>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 name="Google Shape;15;p2"/>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 name="Google Shape;16;p2"/>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 name="Google Shape;17;p2"/>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 name="Google Shape;18;p2"/>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 name="Google Shape;19;p2"/>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 name="Google Shape;20;p2"/>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 name="Google Shape;21;p2"/>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 name="Google Shape;22;p2"/>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 name="Google Shape;23;p2"/>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 name="Google Shape;24;p2"/>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 name="Google Shape;25;p2"/>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 name="Google Shape;26;p2"/>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 name="Google Shape;27;p2"/>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 name="Google Shape;28;p2"/>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 name="Google Shape;29;p2"/>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 name="Google Shape;30;p2"/>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 name="Google Shape;31;p2"/>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 name="Google Shape;32;p2"/>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 name="Google Shape;33;p2"/>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 name="Google Shape;34;p2"/>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 name="Google Shape;35;p2"/>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 name="Google Shape;36;p2"/>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 name="Google Shape;37;p2"/>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 name="Google Shape;38;p2"/>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 name="Google Shape;39;p2"/>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 name="Google Shape;40;p2"/>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 name="Google Shape;41;p2"/>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 name="Google Shape;42;p2"/>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43" name="Google Shape;43;p2"/>
          <p:cNvSpPr txBox="1"/>
          <p:nvPr>
            <p:ph type="title"/>
          </p:nvPr>
        </p:nvSpPr>
        <p:spPr>
          <a:xfrm>
            <a:off x="311700" y="1930935"/>
            <a:ext cx="8520600" cy="923100"/>
          </a:xfrm>
          <a:prstGeom prst="rect">
            <a:avLst/>
          </a:prstGeom>
        </p:spPr>
        <p:txBody>
          <a:bodyPr anchorCtr="0" anchor="t" bIns="91425" lIns="91425" spcFirstLastPara="1" rIns="91425" wrap="square" tIns="91425">
            <a:no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p:txBody>
      </p:sp>
      <p:sp>
        <p:nvSpPr>
          <p:cNvPr id="44" name="Google Shape;44;p2"/>
          <p:cNvSpPr txBox="1"/>
          <p:nvPr>
            <p:ph idx="1" type="subTitle"/>
          </p:nvPr>
        </p:nvSpPr>
        <p:spPr>
          <a:xfrm>
            <a:off x="324600" y="4286475"/>
            <a:ext cx="8535000" cy="5385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lgn="ctr">
              <a:spcBef>
                <a:spcPts val="1600"/>
              </a:spcBef>
              <a:spcAft>
                <a:spcPts val="0"/>
              </a:spcAft>
              <a:buSzPts val="1400"/>
              <a:buNone/>
              <a:defRPr/>
            </a:lvl2pPr>
            <a:lvl3pPr lvl="2" algn="ctr">
              <a:spcBef>
                <a:spcPts val="1600"/>
              </a:spcBef>
              <a:spcAft>
                <a:spcPts val="0"/>
              </a:spcAft>
              <a:buSzPts val="1400"/>
              <a:buNone/>
              <a:defRPr/>
            </a:lvl3pPr>
            <a:lvl4pPr lvl="3" algn="ctr">
              <a:spcBef>
                <a:spcPts val="1600"/>
              </a:spcBef>
              <a:spcAft>
                <a:spcPts val="0"/>
              </a:spcAft>
              <a:buSzPts val="1400"/>
              <a:buNone/>
              <a:defRPr/>
            </a:lvl4pPr>
            <a:lvl5pPr lvl="4" algn="ctr">
              <a:spcBef>
                <a:spcPts val="1600"/>
              </a:spcBef>
              <a:spcAft>
                <a:spcPts val="0"/>
              </a:spcAft>
              <a:buSzPts val="1400"/>
              <a:buNone/>
              <a:defRPr/>
            </a:lvl5pPr>
            <a:lvl6pPr lvl="5" algn="ctr">
              <a:spcBef>
                <a:spcPts val="1600"/>
              </a:spcBef>
              <a:spcAft>
                <a:spcPts val="0"/>
              </a:spcAft>
              <a:buSzPts val="1400"/>
              <a:buNone/>
              <a:defRPr/>
            </a:lvl6pPr>
            <a:lvl7pPr lvl="6" algn="ctr">
              <a:spcBef>
                <a:spcPts val="1600"/>
              </a:spcBef>
              <a:spcAft>
                <a:spcPts val="0"/>
              </a:spcAft>
              <a:buSzPts val="1400"/>
              <a:buNone/>
              <a:defRPr/>
            </a:lvl7pPr>
            <a:lvl8pPr lvl="7" algn="ctr">
              <a:spcBef>
                <a:spcPts val="1600"/>
              </a:spcBef>
              <a:spcAft>
                <a:spcPts val="0"/>
              </a:spcAft>
              <a:buSzPts val="1400"/>
              <a:buNone/>
              <a:defRPr/>
            </a:lvl8pPr>
            <a:lvl9pPr lvl="8" algn="ctr">
              <a:spcBef>
                <a:spcPts val="1600"/>
              </a:spcBef>
              <a:spcAft>
                <a:spcPts val="160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spTree>
      <p:nvGrpSpPr>
        <p:cNvPr id="45" name="Shape 45"/>
        <p:cNvGrpSpPr/>
        <p:nvPr/>
      </p:nvGrpSpPr>
      <p:grpSpPr>
        <a:xfrm>
          <a:off x="0" y="0"/>
          <a:ext cx="0" cy="0"/>
          <a:chOff x="0" y="0"/>
          <a:chExt cx="0" cy="0"/>
        </a:xfrm>
      </p:grpSpPr>
      <p:sp>
        <p:nvSpPr>
          <p:cNvPr id="46" name="Google Shape;46;p3"/>
          <p:cNvSpPr txBox="1"/>
          <p:nvPr>
            <p:ph type="title"/>
          </p:nvPr>
        </p:nvSpPr>
        <p:spPr>
          <a:xfrm>
            <a:off x="311738" y="315829"/>
            <a:ext cx="8520600" cy="923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800"/>
              <a:buNone/>
              <a:defRPr sz="3800"/>
            </a:lvl1pPr>
            <a:lvl2pPr lvl="1" rtl="0" algn="ctr">
              <a:spcBef>
                <a:spcPts val="0"/>
              </a:spcBef>
              <a:spcAft>
                <a:spcPts val="0"/>
              </a:spcAft>
              <a:buSzPts val="5300"/>
              <a:buNone/>
              <a:defRPr sz="5300"/>
            </a:lvl2pPr>
            <a:lvl3pPr lvl="2" rtl="0" algn="ctr">
              <a:spcBef>
                <a:spcPts val="0"/>
              </a:spcBef>
              <a:spcAft>
                <a:spcPts val="0"/>
              </a:spcAft>
              <a:buSzPts val="5300"/>
              <a:buNone/>
              <a:defRPr sz="5300"/>
            </a:lvl3pPr>
            <a:lvl4pPr lvl="3" rtl="0" algn="ctr">
              <a:spcBef>
                <a:spcPts val="0"/>
              </a:spcBef>
              <a:spcAft>
                <a:spcPts val="0"/>
              </a:spcAft>
              <a:buSzPts val="5300"/>
              <a:buNone/>
              <a:defRPr sz="5300"/>
            </a:lvl4pPr>
            <a:lvl5pPr lvl="4" rtl="0" algn="ctr">
              <a:spcBef>
                <a:spcPts val="0"/>
              </a:spcBef>
              <a:spcAft>
                <a:spcPts val="0"/>
              </a:spcAft>
              <a:buSzPts val="5300"/>
              <a:buNone/>
              <a:defRPr sz="5300"/>
            </a:lvl5pPr>
            <a:lvl6pPr lvl="5" rtl="0" algn="ctr">
              <a:spcBef>
                <a:spcPts val="0"/>
              </a:spcBef>
              <a:spcAft>
                <a:spcPts val="0"/>
              </a:spcAft>
              <a:buSzPts val="5300"/>
              <a:buNone/>
              <a:defRPr sz="5300"/>
            </a:lvl6pPr>
            <a:lvl7pPr lvl="6" rtl="0" algn="ctr">
              <a:spcBef>
                <a:spcPts val="0"/>
              </a:spcBef>
              <a:spcAft>
                <a:spcPts val="0"/>
              </a:spcAft>
              <a:buSzPts val="5300"/>
              <a:buNone/>
              <a:defRPr sz="5300"/>
            </a:lvl7pPr>
            <a:lvl8pPr lvl="7" rtl="0" algn="ctr">
              <a:spcBef>
                <a:spcPts val="0"/>
              </a:spcBef>
              <a:spcAft>
                <a:spcPts val="0"/>
              </a:spcAft>
              <a:buSzPts val="5300"/>
              <a:buNone/>
              <a:defRPr sz="5300"/>
            </a:lvl8pPr>
            <a:lvl9pPr lvl="8" rtl="0" algn="ctr">
              <a:spcBef>
                <a:spcPts val="0"/>
              </a:spcBef>
              <a:spcAft>
                <a:spcPts val="0"/>
              </a:spcAft>
              <a:buSzPts val="5300"/>
              <a:buNone/>
              <a:defRPr sz="53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47" name="Shape 47"/>
        <p:cNvGrpSpPr/>
        <p:nvPr/>
      </p:nvGrpSpPr>
      <p:grpSpPr>
        <a:xfrm>
          <a:off x="0" y="0"/>
          <a:ext cx="0" cy="0"/>
          <a:chOff x="0" y="0"/>
          <a:chExt cx="0" cy="0"/>
        </a:xfrm>
      </p:grpSpPr>
      <p:grpSp>
        <p:nvGrpSpPr>
          <p:cNvPr id="48" name="Google Shape;48;p4"/>
          <p:cNvGrpSpPr/>
          <p:nvPr/>
        </p:nvGrpSpPr>
        <p:grpSpPr>
          <a:xfrm flipH="1">
            <a:off x="16275" y="2188977"/>
            <a:ext cx="9184434" cy="2954162"/>
            <a:chOff x="4435" y="7748593"/>
            <a:chExt cx="12182563" cy="5161009"/>
          </a:xfrm>
        </p:grpSpPr>
        <p:sp>
          <p:nvSpPr>
            <p:cNvPr id="49" name="Google Shape;49;p4"/>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 name="Google Shape;50;p4"/>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 name="Google Shape;51;p4"/>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 name="Google Shape;52;p4"/>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 name="Google Shape;53;p4"/>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 name="Google Shape;54;p4"/>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 name="Google Shape;55;p4"/>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 name="Google Shape;56;p4"/>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 name="Google Shape;57;p4"/>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 name="Google Shape;58;p4"/>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 name="Google Shape;59;p4"/>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 name="Google Shape;60;p4"/>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 name="Google Shape;61;p4"/>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 name="Google Shape;62;p4"/>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 name="Google Shape;63;p4"/>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 name="Google Shape;64;p4"/>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 name="Google Shape;65;p4"/>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 name="Google Shape;66;p4"/>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 name="Google Shape;67;p4"/>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 name="Google Shape;68;p4"/>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 name="Google Shape;69;p4"/>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 name="Google Shape;70;p4"/>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 name="Google Shape;71;p4"/>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 name="Google Shape;72;p4"/>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 name="Google Shape;73;p4"/>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 name="Google Shape;74;p4"/>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 name="Google Shape;75;p4"/>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 name="Google Shape;76;p4"/>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 name="Google Shape;77;p4"/>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 name="Google Shape;78;p4"/>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 name="Google Shape;79;p4"/>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 name="Google Shape;80;p4"/>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81" name="Google Shape;81;p4"/>
          <p:cNvSpPr txBox="1"/>
          <p:nvPr>
            <p:ph type="title"/>
          </p:nvPr>
        </p:nvSpPr>
        <p:spPr>
          <a:xfrm>
            <a:off x="4554544" y="1187981"/>
            <a:ext cx="3991800" cy="993600"/>
          </a:xfrm>
          <a:prstGeom prst="rect">
            <a:avLst/>
          </a:prstGeom>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chemeClr val="dk1"/>
              </a:buClr>
              <a:buSzPts val="5300"/>
              <a:buFont typeface="Aldrich"/>
              <a:buNone/>
              <a:defRPr sz="5300"/>
            </a:lvl1pPr>
            <a:lvl2pPr lvl="1"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5300"/>
              <a:buFont typeface="Abril Fatface"/>
              <a:buNone/>
              <a:defRPr sz="5300">
                <a:solidFill>
                  <a:schemeClr val="dk1"/>
                </a:solidFill>
                <a:latin typeface="Abril Fatface"/>
                <a:ea typeface="Abril Fatface"/>
                <a:cs typeface="Abril Fatface"/>
                <a:sym typeface="Abril Fatface"/>
              </a:defRPr>
            </a:lvl9pPr>
          </a:lstStyle>
          <a:p/>
        </p:txBody>
      </p:sp>
      <p:sp>
        <p:nvSpPr>
          <p:cNvPr id="82" name="Google Shape;82;p4"/>
          <p:cNvSpPr txBox="1"/>
          <p:nvPr>
            <p:ph idx="1" type="body"/>
          </p:nvPr>
        </p:nvSpPr>
        <p:spPr>
          <a:xfrm>
            <a:off x="4554525" y="2241206"/>
            <a:ext cx="3991800" cy="1677000"/>
          </a:xfrm>
          <a:prstGeom prst="rect">
            <a:avLst/>
          </a:prstGeom>
        </p:spPr>
        <p:txBody>
          <a:bodyPr anchorCtr="0" anchor="t" bIns="91425" lIns="91425" spcFirstLastPara="1" rIns="91425" wrap="square" tIns="91425">
            <a:noAutofit/>
          </a:bodyPr>
          <a:lstStyle>
            <a:lvl1pPr indent="-317500" lvl="0" marL="457200" algn="r">
              <a:spcBef>
                <a:spcPts val="0"/>
              </a:spcBef>
              <a:spcAft>
                <a:spcPts val="0"/>
              </a:spcAft>
              <a:buSzPts val="1400"/>
              <a:buChar char="●"/>
              <a:defRPr/>
            </a:lvl1pPr>
            <a:lvl2pPr indent="-317500" lvl="1" marL="914400" algn="r">
              <a:spcBef>
                <a:spcPts val="1600"/>
              </a:spcBef>
              <a:spcAft>
                <a:spcPts val="0"/>
              </a:spcAft>
              <a:buSzPts val="1400"/>
              <a:buChar char="○"/>
              <a:defRPr/>
            </a:lvl2pPr>
            <a:lvl3pPr indent="-317500" lvl="2" marL="1371600" algn="r">
              <a:spcBef>
                <a:spcPts val="1600"/>
              </a:spcBef>
              <a:spcAft>
                <a:spcPts val="0"/>
              </a:spcAft>
              <a:buSzPts val="1400"/>
              <a:buChar char="■"/>
              <a:defRPr/>
            </a:lvl3pPr>
            <a:lvl4pPr indent="-317500" lvl="3" marL="1828800" algn="r">
              <a:spcBef>
                <a:spcPts val="1600"/>
              </a:spcBef>
              <a:spcAft>
                <a:spcPts val="0"/>
              </a:spcAft>
              <a:buSzPts val="1400"/>
              <a:buChar char="●"/>
              <a:defRPr/>
            </a:lvl4pPr>
            <a:lvl5pPr indent="-317500" lvl="4" marL="2286000" algn="r">
              <a:spcBef>
                <a:spcPts val="1600"/>
              </a:spcBef>
              <a:spcAft>
                <a:spcPts val="0"/>
              </a:spcAft>
              <a:buSzPts val="1400"/>
              <a:buChar char="○"/>
              <a:defRPr/>
            </a:lvl5pPr>
            <a:lvl6pPr indent="-317500" lvl="5" marL="2743200" algn="r">
              <a:spcBef>
                <a:spcPts val="1600"/>
              </a:spcBef>
              <a:spcAft>
                <a:spcPts val="0"/>
              </a:spcAft>
              <a:buSzPts val="1400"/>
              <a:buChar char="■"/>
              <a:defRPr/>
            </a:lvl6pPr>
            <a:lvl7pPr indent="-317500" lvl="6" marL="3200400" algn="r">
              <a:spcBef>
                <a:spcPts val="1600"/>
              </a:spcBef>
              <a:spcAft>
                <a:spcPts val="0"/>
              </a:spcAft>
              <a:buSzPts val="1400"/>
              <a:buChar char="●"/>
              <a:defRPr/>
            </a:lvl7pPr>
            <a:lvl8pPr indent="-317500" lvl="7" marL="3657600" algn="r">
              <a:spcBef>
                <a:spcPts val="1600"/>
              </a:spcBef>
              <a:spcAft>
                <a:spcPts val="0"/>
              </a:spcAft>
              <a:buSzPts val="1400"/>
              <a:buChar char="○"/>
              <a:defRPr/>
            </a:lvl8pPr>
            <a:lvl9pPr indent="-317500" lvl="8" marL="4114800" algn="r">
              <a:spcBef>
                <a:spcPts val="1600"/>
              </a:spcBef>
              <a:spcAft>
                <a:spcPts val="160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spTree>
      <p:nvGrpSpPr>
        <p:cNvPr id="83" name="Shape 83"/>
        <p:cNvGrpSpPr/>
        <p:nvPr/>
      </p:nvGrpSpPr>
      <p:grpSpPr>
        <a:xfrm>
          <a:off x="0" y="0"/>
          <a:ext cx="0" cy="0"/>
          <a:chOff x="0" y="0"/>
          <a:chExt cx="0" cy="0"/>
        </a:xfrm>
      </p:grpSpPr>
      <p:grpSp>
        <p:nvGrpSpPr>
          <p:cNvPr id="84" name="Google Shape;84;p5"/>
          <p:cNvGrpSpPr/>
          <p:nvPr/>
        </p:nvGrpSpPr>
        <p:grpSpPr>
          <a:xfrm flipH="1">
            <a:off x="16275" y="2188977"/>
            <a:ext cx="9184434" cy="2954162"/>
            <a:chOff x="4435" y="7748593"/>
            <a:chExt cx="12182563" cy="5161009"/>
          </a:xfrm>
        </p:grpSpPr>
        <p:sp>
          <p:nvSpPr>
            <p:cNvPr id="85" name="Google Shape;85;p5"/>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 name="Google Shape;86;p5"/>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 name="Google Shape;87;p5"/>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 name="Google Shape;88;p5"/>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 name="Google Shape;89;p5"/>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 name="Google Shape;90;p5"/>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 name="Google Shape;91;p5"/>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 name="Google Shape;92;p5"/>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 name="Google Shape;93;p5"/>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 name="Google Shape;94;p5"/>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 name="Google Shape;95;p5"/>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 name="Google Shape;96;p5"/>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 name="Google Shape;97;p5"/>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 name="Google Shape;98;p5"/>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 name="Google Shape;99;p5"/>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 name="Google Shape;100;p5"/>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 name="Google Shape;101;p5"/>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 name="Google Shape;102;p5"/>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 name="Google Shape;103;p5"/>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 name="Google Shape;104;p5"/>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 name="Google Shape;105;p5"/>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 name="Google Shape;106;p5"/>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 name="Google Shape;107;p5"/>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 name="Google Shape;108;p5"/>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 name="Google Shape;109;p5"/>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 name="Google Shape;110;p5"/>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 name="Google Shape;111;p5"/>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 name="Google Shape;112;p5"/>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 name="Google Shape;113;p5"/>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 name="Google Shape;114;p5"/>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 name="Google Shape;115;p5"/>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 name="Google Shape;116;p5"/>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17" name="Google Shape;117;p5"/>
          <p:cNvSpPr txBox="1"/>
          <p:nvPr>
            <p:ph type="title"/>
          </p:nvPr>
        </p:nvSpPr>
        <p:spPr>
          <a:xfrm>
            <a:off x="540300" y="502181"/>
            <a:ext cx="82920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118" name="Google Shape;118;p5"/>
          <p:cNvSpPr txBox="1"/>
          <p:nvPr>
            <p:ph idx="1" type="body"/>
          </p:nvPr>
        </p:nvSpPr>
        <p:spPr>
          <a:xfrm>
            <a:off x="540300" y="2131196"/>
            <a:ext cx="2471100" cy="9921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19" name="Google Shape;119;p5"/>
          <p:cNvSpPr txBox="1"/>
          <p:nvPr>
            <p:ph idx="2" type="body"/>
          </p:nvPr>
        </p:nvSpPr>
        <p:spPr>
          <a:xfrm>
            <a:off x="3508744" y="2131196"/>
            <a:ext cx="2471100" cy="9921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0" name="Google Shape;120;p5"/>
          <p:cNvSpPr txBox="1"/>
          <p:nvPr>
            <p:ph idx="3" type="body"/>
          </p:nvPr>
        </p:nvSpPr>
        <p:spPr>
          <a:xfrm>
            <a:off x="540300" y="3661990"/>
            <a:ext cx="2471100" cy="9921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1" name="Google Shape;121;p5"/>
          <p:cNvSpPr txBox="1"/>
          <p:nvPr>
            <p:ph idx="4" type="body"/>
          </p:nvPr>
        </p:nvSpPr>
        <p:spPr>
          <a:xfrm>
            <a:off x="3508744" y="3661990"/>
            <a:ext cx="2471100" cy="9921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2" name="Google Shape;122;p5"/>
          <p:cNvSpPr txBox="1"/>
          <p:nvPr>
            <p:ph idx="5" type="title"/>
          </p:nvPr>
        </p:nvSpPr>
        <p:spPr>
          <a:xfrm>
            <a:off x="540300" y="1609369"/>
            <a:ext cx="2471100" cy="521700"/>
          </a:xfrm>
          <a:prstGeom prst="rect">
            <a:avLst/>
          </a:prstGeom>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chemeClr val="dk1"/>
              </a:buClr>
              <a:buSzPts val="2600"/>
              <a:buFont typeface="Aldrich"/>
              <a:buNone/>
              <a:defRPr sz="2600"/>
            </a:lvl1pPr>
            <a:lvl2pPr lvl="1"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123" name="Google Shape;123;p5"/>
          <p:cNvSpPr txBox="1"/>
          <p:nvPr>
            <p:ph idx="6" type="title"/>
          </p:nvPr>
        </p:nvSpPr>
        <p:spPr>
          <a:xfrm>
            <a:off x="3508744" y="1609369"/>
            <a:ext cx="2471100" cy="521700"/>
          </a:xfrm>
          <a:prstGeom prst="rect">
            <a:avLst/>
          </a:prstGeom>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chemeClr val="dk1"/>
              </a:buClr>
              <a:buSzPts val="2600"/>
              <a:buFont typeface="Aldrich"/>
              <a:buNone/>
              <a:defRPr sz="2600"/>
            </a:lvl1pPr>
            <a:lvl2pPr lvl="1"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124" name="Google Shape;124;p5"/>
          <p:cNvSpPr txBox="1"/>
          <p:nvPr>
            <p:ph idx="7" type="title"/>
          </p:nvPr>
        </p:nvSpPr>
        <p:spPr>
          <a:xfrm>
            <a:off x="540300" y="3140163"/>
            <a:ext cx="2471100" cy="521700"/>
          </a:xfrm>
          <a:prstGeom prst="rect">
            <a:avLst/>
          </a:prstGeom>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chemeClr val="dk1"/>
              </a:buClr>
              <a:buSzPts val="2600"/>
              <a:buFont typeface="Aldrich"/>
              <a:buNone/>
              <a:defRPr sz="2600"/>
            </a:lvl1pPr>
            <a:lvl2pPr lvl="1"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125" name="Google Shape;125;p5"/>
          <p:cNvSpPr txBox="1"/>
          <p:nvPr>
            <p:ph idx="8" type="title"/>
          </p:nvPr>
        </p:nvSpPr>
        <p:spPr>
          <a:xfrm>
            <a:off x="3508744" y="3140163"/>
            <a:ext cx="2471100" cy="521700"/>
          </a:xfrm>
          <a:prstGeom prst="rect">
            <a:avLst/>
          </a:prstGeom>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chemeClr val="dk1"/>
              </a:buClr>
              <a:buSzPts val="2600"/>
              <a:buFont typeface="Aldrich"/>
              <a:buNone/>
              <a:defRPr sz="2600"/>
            </a:lvl1pPr>
            <a:lvl2pPr lvl="1"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126" name="Shape 126"/>
        <p:cNvGrpSpPr/>
        <p:nvPr/>
      </p:nvGrpSpPr>
      <p:grpSpPr>
        <a:xfrm>
          <a:off x="0" y="0"/>
          <a:ext cx="0" cy="0"/>
          <a:chOff x="0" y="0"/>
          <a:chExt cx="0" cy="0"/>
        </a:xfrm>
      </p:grpSpPr>
      <p:grpSp>
        <p:nvGrpSpPr>
          <p:cNvPr id="127" name="Google Shape;127;p6"/>
          <p:cNvGrpSpPr/>
          <p:nvPr/>
        </p:nvGrpSpPr>
        <p:grpSpPr>
          <a:xfrm flipH="1">
            <a:off x="16275" y="2188977"/>
            <a:ext cx="9184434" cy="2954162"/>
            <a:chOff x="4435" y="7748593"/>
            <a:chExt cx="12182563" cy="5161009"/>
          </a:xfrm>
        </p:grpSpPr>
        <p:sp>
          <p:nvSpPr>
            <p:cNvPr id="128" name="Google Shape;128;p6"/>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 name="Google Shape;129;p6"/>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 name="Google Shape;130;p6"/>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 name="Google Shape;131;p6"/>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 name="Google Shape;132;p6"/>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 name="Google Shape;133;p6"/>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 name="Google Shape;134;p6"/>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 name="Google Shape;135;p6"/>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 name="Google Shape;136;p6"/>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 name="Google Shape;137;p6"/>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 name="Google Shape;138;p6"/>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 name="Google Shape;139;p6"/>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 name="Google Shape;140;p6"/>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 name="Google Shape;141;p6"/>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 name="Google Shape;142;p6"/>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 name="Google Shape;143;p6"/>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 name="Google Shape;144;p6"/>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 name="Google Shape;145;p6"/>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 name="Google Shape;146;p6"/>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 name="Google Shape;147;p6"/>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 name="Google Shape;148;p6"/>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 name="Google Shape;149;p6"/>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 name="Google Shape;150;p6"/>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 name="Google Shape;151;p6"/>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 name="Google Shape;152;p6"/>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 name="Google Shape;153;p6"/>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 name="Google Shape;154;p6"/>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 name="Google Shape;155;p6"/>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 name="Google Shape;156;p6"/>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 name="Google Shape;157;p6"/>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 name="Google Shape;158;p6"/>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 name="Google Shape;159;p6"/>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60" name="Google Shape;160;p6"/>
          <p:cNvSpPr txBox="1"/>
          <p:nvPr>
            <p:ph idx="1" type="body"/>
          </p:nvPr>
        </p:nvSpPr>
        <p:spPr>
          <a:xfrm>
            <a:off x="3290231" y="2224219"/>
            <a:ext cx="5541900" cy="155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61" name="Google Shape;161;p6"/>
          <p:cNvSpPr txBox="1"/>
          <p:nvPr>
            <p:ph type="title"/>
          </p:nvPr>
        </p:nvSpPr>
        <p:spPr>
          <a:xfrm>
            <a:off x="3290231" y="1530881"/>
            <a:ext cx="55419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162" name="Shape 162"/>
        <p:cNvGrpSpPr/>
        <p:nvPr/>
      </p:nvGrpSpPr>
      <p:grpSpPr>
        <a:xfrm>
          <a:off x="0" y="0"/>
          <a:ext cx="0" cy="0"/>
          <a:chOff x="0" y="0"/>
          <a:chExt cx="0" cy="0"/>
        </a:xfrm>
      </p:grpSpPr>
      <p:grpSp>
        <p:nvGrpSpPr>
          <p:cNvPr id="163" name="Google Shape;163;p7"/>
          <p:cNvGrpSpPr/>
          <p:nvPr/>
        </p:nvGrpSpPr>
        <p:grpSpPr>
          <a:xfrm flipH="1">
            <a:off x="16275" y="2188977"/>
            <a:ext cx="9184434" cy="2954162"/>
            <a:chOff x="4435" y="7748593"/>
            <a:chExt cx="12182563" cy="5161009"/>
          </a:xfrm>
        </p:grpSpPr>
        <p:sp>
          <p:nvSpPr>
            <p:cNvPr id="164" name="Google Shape;164;p7"/>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 name="Google Shape;165;p7"/>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6" name="Google Shape;166;p7"/>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7" name="Google Shape;167;p7"/>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 name="Google Shape;168;p7"/>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 name="Google Shape;169;p7"/>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 name="Google Shape;170;p7"/>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 name="Google Shape;171;p7"/>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 name="Google Shape;172;p7"/>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 name="Google Shape;173;p7"/>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 name="Google Shape;174;p7"/>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 name="Google Shape;175;p7"/>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 name="Google Shape;176;p7"/>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 name="Google Shape;177;p7"/>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 name="Google Shape;178;p7"/>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 name="Google Shape;179;p7"/>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 name="Google Shape;180;p7"/>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 name="Google Shape;181;p7"/>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 name="Google Shape;182;p7"/>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3" name="Google Shape;183;p7"/>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4" name="Google Shape;184;p7"/>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 name="Google Shape;185;p7"/>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 name="Google Shape;186;p7"/>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 name="Google Shape;187;p7"/>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 name="Google Shape;188;p7"/>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 name="Google Shape;189;p7"/>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 name="Google Shape;190;p7"/>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 name="Google Shape;191;p7"/>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 name="Google Shape;192;p7"/>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 name="Google Shape;193;p7"/>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 name="Google Shape;194;p7"/>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 name="Google Shape;195;p7"/>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96" name="Google Shape;196;p7"/>
          <p:cNvSpPr txBox="1"/>
          <p:nvPr>
            <p:ph idx="1" type="subTitle"/>
          </p:nvPr>
        </p:nvSpPr>
        <p:spPr>
          <a:xfrm>
            <a:off x="655020" y="1360331"/>
            <a:ext cx="37209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197" name="Google Shape;197;p7"/>
          <p:cNvSpPr txBox="1"/>
          <p:nvPr>
            <p:ph idx="2" type="subTitle"/>
          </p:nvPr>
        </p:nvSpPr>
        <p:spPr>
          <a:xfrm>
            <a:off x="4848116" y="1360331"/>
            <a:ext cx="37206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198" name="Google Shape;198;p7"/>
          <p:cNvSpPr txBox="1"/>
          <p:nvPr>
            <p:ph type="title"/>
          </p:nvPr>
        </p:nvSpPr>
        <p:spPr>
          <a:xfrm>
            <a:off x="655013" y="627225"/>
            <a:ext cx="79140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199" name="Google Shape;199;p7"/>
          <p:cNvSpPr txBox="1"/>
          <p:nvPr>
            <p:ph idx="3" type="body"/>
          </p:nvPr>
        </p:nvSpPr>
        <p:spPr>
          <a:xfrm>
            <a:off x="655012" y="2063100"/>
            <a:ext cx="3720600" cy="2338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0" name="Google Shape;200;p7"/>
          <p:cNvSpPr txBox="1"/>
          <p:nvPr>
            <p:ph idx="4" type="body"/>
          </p:nvPr>
        </p:nvSpPr>
        <p:spPr>
          <a:xfrm>
            <a:off x="4848109" y="2054288"/>
            <a:ext cx="3720900" cy="2338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spTree>
      <p:nvGrpSpPr>
        <p:cNvPr id="201" name="Shape 201"/>
        <p:cNvGrpSpPr/>
        <p:nvPr/>
      </p:nvGrpSpPr>
      <p:grpSpPr>
        <a:xfrm>
          <a:off x="0" y="0"/>
          <a:ext cx="0" cy="0"/>
          <a:chOff x="0" y="0"/>
          <a:chExt cx="0" cy="0"/>
        </a:xfrm>
      </p:grpSpPr>
      <p:grpSp>
        <p:nvGrpSpPr>
          <p:cNvPr id="202" name="Google Shape;202;p8"/>
          <p:cNvGrpSpPr/>
          <p:nvPr/>
        </p:nvGrpSpPr>
        <p:grpSpPr>
          <a:xfrm flipH="1">
            <a:off x="16275" y="2188977"/>
            <a:ext cx="9184434" cy="2954162"/>
            <a:chOff x="4435" y="7748593"/>
            <a:chExt cx="12182563" cy="5161009"/>
          </a:xfrm>
        </p:grpSpPr>
        <p:sp>
          <p:nvSpPr>
            <p:cNvPr id="203" name="Google Shape;203;p8"/>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 name="Google Shape;204;p8"/>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 name="Google Shape;205;p8"/>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 name="Google Shape;206;p8"/>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 name="Google Shape;207;p8"/>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 name="Google Shape;208;p8"/>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 name="Google Shape;209;p8"/>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 name="Google Shape;210;p8"/>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 name="Google Shape;211;p8"/>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 name="Google Shape;212;p8"/>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 name="Google Shape;213;p8"/>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 name="Google Shape;214;p8"/>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 name="Google Shape;215;p8"/>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 name="Google Shape;216;p8"/>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 name="Google Shape;217;p8"/>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 name="Google Shape;218;p8"/>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 name="Google Shape;219;p8"/>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 name="Google Shape;220;p8"/>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1" name="Google Shape;221;p8"/>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 name="Google Shape;222;p8"/>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 name="Google Shape;223;p8"/>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 name="Google Shape;224;p8"/>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 name="Google Shape;225;p8"/>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 name="Google Shape;226;p8"/>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 name="Google Shape;227;p8"/>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 name="Google Shape;228;p8"/>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 name="Google Shape;229;p8"/>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 name="Google Shape;230;p8"/>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 name="Google Shape;231;p8"/>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 name="Google Shape;232;p8"/>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 name="Google Shape;233;p8"/>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 name="Google Shape;234;p8"/>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235" name="Google Shape;235;p8"/>
          <p:cNvSpPr txBox="1"/>
          <p:nvPr>
            <p:ph idx="1" type="subTitle"/>
          </p:nvPr>
        </p:nvSpPr>
        <p:spPr>
          <a:xfrm>
            <a:off x="1856224" y="1897650"/>
            <a:ext cx="5468700" cy="538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236" name="Google Shape;236;p8"/>
          <p:cNvSpPr txBox="1"/>
          <p:nvPr>
            <p:ph type="title"/>
          </p:nvPr>
        </p:nvSpPr>
        <p:spPr>
          <a:xfrm>
            <a:off x="1819144" y="824550"/>
            <a:ext cx="54687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237" name="Google Shape;237;p8"/>
          <p:cNvSpPr txBox="1"/>
          <p:nvPr>
            <p:ph idx="2" type="body"/>
          </p:nvPr>
        </p:nvSpPr>
        <p:spPr>
          <a:xfrm>
            <a:off x="1856231" y="2392781"/>
            <a:ext cx="5468700" cy="1985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spTree>
      <p:nvGrpSpPr>
        <p:cNvPr id="238" name="Shape 238"/>
        <p:cNvGrpSpPr/>
        <p:nvPr/>
      </p:nvGrpSpPr>
      <p:grpSpPr>
        <a:xfrm>
          <a:off x="0" y="0"/>
          <a:ext cx="0" cy="0"/>
          <a:chOff x="0" y="0"/>
          <a:chExt cx="0" cy="0"/>
        </a:xfrm>
      </p:grpSpPr>
      <p:grpSp>
        <p:nvGrpSpPr>
          <p:cNvPr id="239" name="Google Shape;239;p9"/>
          <p:cNvGrpSpPr/>
          <p:nvPr/>
        </p:nvGrpSpPr>
        <p:grpSpPr>
          <a:xfrm flipH="1">
            <a:off x="16275" y="2188977"/>
            <a:ext cx="9184434" cy="2954162"/>
            <a:chOff x="4435" y="7748593"/>
            <a:chExt cx="12182563" cy="5161009"/>
          </a:xfrm>
        </p:grpSpPr>
        <p:sp>
          <p:nvSpPr>
            <p:cNvPr id="240" name="Google Shape;240;p9"/>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 name="Google Shape;241;p9"/>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 name="Google Shape;242;p9"/>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 name="Google Shape;243;p9"/>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 name="Google Shape;244;p9"/>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 name="Google Shape;245;p9"/>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 name="Google Shape;246;p9"/>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 name="Google Shape;247;p9"/>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 name="Google Shape;248;p9"/>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 name="Google Shape;249;p9"/>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 name="Google Shape;250;p9"/>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 name="Google Shape;251;p9"/>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 name="Google Shape;252;p9"/>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 name="Google Shape;253;p9"/>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 name="Google Shape;254;p9"/>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 name="Google Shape;255;p9"/>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 name="Google Shape;256;p9"/>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 name="Google Shape;257;p9"/>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 name="Google Shape;258;p9"/>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 name="Google Shape;259;p9"/>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 name="Google Shape;260;p9"/>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 name="Google Shape;261;p9"/>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 name="Google Shape;262;p9"/>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 name="Google Shape;263;p9"/>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4" name="Google Shape;264;p9"/>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 name="Google Shape;265;p9"/>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 name="Google Shape;266;p9"/>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 name="Google Shape;267;p9"/>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 name="Google Shape;268;p9"/>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 name="Google Shape;269;p9"/>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 name="Google Shape;270;p9"/>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 name="Google Shape;271;p9"/>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272" name="Google Shape;272;p9"/>
          <p:cNvSpPr txBox="1"/>
          <p:nvPr>
            <p:ph type="title"/>
          </p:nvPr>
        </p:nvSpPr>
        <p:spPr>
          <a:xfrm>
            <a:off x="418575" y="1405144"/>
            <a:ext cx="8321700" cy="2370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800"/>
              <a:buNone/>
              <a:defRPr sz="3800"/>
            </a:lvl1pPr>
            <a:lvl2pPr lvl="1" rtl="0" algn="ctr">
              <a:spcBef>
                <a:spcPts val="0"/>
              </a:spcBef>
              <a:spcAft>
                <a:spcPts val="0"/>
              </a:spcAft>
              <a:buSzPts val="3800"/>
              <a:buNone/>
              <a:defRPr sz="3800"/>
            </a:lvl2pPr>
            <a:lvl3pPr lvl="2" rtl="0" algn="ctr">
              <a:spcBef>
                <a:spcPts val="0"/>
              </a:spcBef>
              <a:spcAft>
                <a:spcPts val="0"/>
              </a:spcAft>
              <a:buSzPts val="3800"/>
              <a:buNone/>
              <a:defRPr sz="3800"/>
            </a:lvl3pPr>
            <a:lvl4pPr lvl="3" rtl="0" algn="ctr">
              <a:spcBef>
                <a:spcPts val="0"/>
              </a:spcBef>
              <a:spcAft>
                <a:spcPts val="0"/>
              </a:spcAft>
              <a:buSzPts val="3800"/>
              <a:buNone/>
              <a:defRPr sz="3800"/>
            </a:lvl4pPr>
            <a:lvl5pPr lvl="4" rtl="0" algn="ctr">
              <a:spcBef>
                <a:spcPts val="0"/>
              </a:spcBef>
              <a:spcAft>
                <a:spcPts val="0"/>
              </a:spcAft>
              <a:buSzPts val="3800"/>
              <a:buNone/>
              <a:defRPr sz="3800"/>
            </a:lvl5pPr>
            <a:lvl6pPr lvl="5" rtl="0" algn="ctr">
              <a:spcBef>
                <a:spcPts val="0"/>
              </a:spcBef>
              <a:spcAft>
                <a:spcPts val="0"/>
              </a:spcAft>
              <a:buSzPts val="3800"/>
              <a:buNone/>
              <a:defRPr sz="3800"/>
            </a:lvl6pPr>
            <a:lvl7pPr lvl="6" rtl="0" algn="ctr">
              <a:spcBef>
                <a:spcPts val="0"/>
              </a:spcBef>
              <a:spcAft>
                <a:spcPts val="0"/>
              </a:spcAft>
              <a:buSzPts val="3800"/>
              <a:buNone/>
              <a:defRPr sz="3800"/>
            </a:lvl7pPr>
            <a:lvl8pPr lvl="7" rtl="0" algn="ctr">
              <a:spcBef>
                <a:spcPts val="0"/>
              </a:spcBef>
              <a:spcAft>
                <a:spcPts val="0"/>
              </a:spcAft>
              <a:buSzPts val="3800"/>
              <a:buNone/>
              <a:defRPr sz="3800"/>
            </a:lvl8pPr>
            <a:lvl9pPr lvl="8" rtl="0" algn="ctr">
              <a:spcBef>
                <a:spcPts val="0"/>
              </a:spcBef>
              <a:spcAft>
                <a:spcPts val="0"/>
              </a:spcAft>
              <a:buSzPts val="3800"/>
              <a:buNone/>
              <a:defRPr sz="3800"/>
            </a:lvl9pPr>
          </a:lstStyle>
          <a:p/>
        </p:txBody>
      </p:sp>
      <p:sp>
        <p:nvSpPr>
          <p:cNvPr id="273" name="Google Shape;273;p9"/>
          <p:cNvSpPr txBox="1"/>
          <p:nvPr>
            <p:ph idx="1" type="subTitle"/>
          </p:nvPr>
        </p:nvSpPr>
        <p:spPr>
          <a:xfrm>
            <a:off x="474656" y="4439606"/>
            <a:ext cx="8535000" cy="5385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spTree>
      <p:nvGrpSpPr>
        <p:cNvPr id="274" name="Shape 274"/>
        <p:cNvGrpSpPr/>
        <p:nvPr/>
      </p:nvGrpSpPr>
      <p:grpSpPr>
        <a:xfrm>
          <a:off x="0" y="0"/>
          <a:ext cx="0" cy="0"/>
          <a:chOff x="0" y="0"/>
          <a:chExt cx="0" cy="0"/>
        </a:xfrm>
      </p:grpSpPr>
      <p:grpSp>
        <p:nvGrpSpPr>
          <p:cNvPr id="275" name="Google Shape;275;p10"/>
          <p:cNvGrpSpPr/>
          <p:nvPr/>
        </p:nvGrpSpPr>
        <p:grpSpPr>
          <a:xfrm flipH="1">
            <a:off x="16275" y="2188977"/>
            <a:ext cx="9184434" cy="2954162"/>
            <a:chOff x="4435" y="7748593"/>
            <a:chExt cx="12182563" cy="5161009"/>
          </a:xfrm>
        </p:grpSpPr>
        <p:sp>
          <p:nvSpPr>
            <p:cNvPr id="276" name="Google Shape;276;p10"/>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 name="Google Shape;277;p10"/>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 name="Google Shape;278;p10"/>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9" name="Google Shape;279;p10"/>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 name="Google Shape;280;p10"/>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 name="Google Shape;281;p10"/>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 name="Google Shape;282;p10"/>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 name="Google Shape;283;p10"/>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 name="Google Shape;284;p10"/>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5" name="Google Shape;285;p10"/>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6" name="Google Shape;286;p10"/>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 name="Google Shape;287;p10"/>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 name="Google Shape;288;p10"/>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 name="Google Shape;289;p10"/>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 name="Google Shape;290;p10"/>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 name="Google Shape;291;p10"/>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 name="Google Shape;292;p10"/>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 name="Google Shape;293;p10"/>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 name="Google Shape;294;p10"/>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 name="Google Shape;295;p10"/>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 name="Google Shape;296;p10"/>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 name="Google Shape;297;p10"/>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 name="Google Shape;298;p10"/>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 name="Google Shape;299;p10"/>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 name="Google Shape;300;p10"/>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 name="Google Shape;301;p10"/>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 name="Google Shape;302;p10"/>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 name="Google Shape;303;p10"/>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 name="Google Shape;304;p10"/>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 name="Google Shape;305;p10"/>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 name="Google Shape;306;p10"/>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 name="Google Shape;307;p10"/>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308" name="Google Shape;308;p10"/>
          <p:cNvSpPr txBox="1"/>
          <p:nvPr>
            <p:ph type="title"/>
          </p:nvPr>
        </p:nvSpPr>
        <p:spPr>
          <a:xfrm>
            <a:off x="411150" y="1494056"/>
            <a:ext cx="8321700" cy="2370600"/>
          </a:xfrm>
          <a:prstGeom prst="rect">
            <a:avLst/>
          </a:prstGeom>
        </p:spPr>
        <p:txBody>
          <a:bodyPr anchorCtr="0" anchor="b" bIns="91425" lIns="91425" spcFirstLastPara="1" rIns="91425" wrap="square" tIns="91425">
            <a:no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309" name="Shape 309"/>
        <p:cNvGrpSpPr/>
        <p:nvPr/>
      </p:nvGrpSpPr>
      <p:grpSpPr>
        <a:xfrm>
          <a:off x="0" y="0"/>
          <a:ext cx="0" cy="0"/>
          <a:chOff x="0" y="0"/>
          <a:chExt cx="0" cy="0"/>
        </a:xfrm>
      </p:grpSpPr>
      <p:grpSp>
        <p:nvGrpSpPr>
          <p:cNvPr id="310" name="Google Shape;310;p11"/>
          <p:cNvGrpSpPr/>
          <p:nvPr/>
        </p:nvGrpSpPr>
        <p:grpSpPr>
          <a:xfrm flipH="1">
            <a:off x="16275" y="2188977"/>
            <a:ext cx="9184434" cy="2954162"/>
            <a:chOff x="4435" y="7748593"/>
            <a:chExt cx="12182563" cy="5161009"/>
          </a:xfrm>
        </p:grpSpPr>
        <p:sp>
          <p:nvSpPr>
            <p:cNvPr id="311" name="Google Shape;311;p11"/>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 name="Google Shape;312;p11"/>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 name="Google Shape;313;p11"/>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 name="Google Shape;314;p11"/>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 name="Google Shape;315;p11"/>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 name="Google Shape;316;p11"/>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 name="Google Shape;317;p11"/>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 name="Google Shape;318;p11"/>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 name="Google Shape;319;p11"/>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 name="Google Shape;320;p11"/>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 name="Google Shape;321;p11"/>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 name="Google Shape;322;p11"/>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 name="Google Shape;323;p11"/>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4" name="Google Shape;324;p11"/>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 name="Google Shape;325;p11"/>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6" name="Google Shape;326;p11"/>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 name="Google Shape;327;p11"/>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 name="Google Shape;328;p11"/>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 name="Google Shape;329;p11"/>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 name="Google Shape;330;p11"/>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 name="Google Shape;331;p11"/>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 name="Google Shape;332;p11"/>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 name="Google Shape;333;p11"/>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 name="Google Shape;334;p11"/>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5" name="Google Shape;335;p11"/>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6" name="Google Shape;336;p11"/>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7" name="Google Shape;337;p11"/>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 name="Google Shape;338;p11"/>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 name="Google Shape;339;p11"/>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 name="Google Shape;340;p11"/>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 name="Google Shape;341;p11"/>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 name="Google Shape;342;p11"/>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343" name="Google Shape;343;p11"/>
          <p:cNvSpPr txBox="1"/>
          <p:nvPr>
            <p:ph idx="1" type="subTitle"/>
          </p:nvPr>
        </p:nvSpPr>
        <p:spPr>
          <a:xfrm>
            <a:off x="424226" y="1297481"/>
            <a:ext cx="81732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344" name="Google Shape;344;p11"/>
          <p:cNvSpPr txBox="1"/>
          <p:nvPr>
            <p:ph idx="2" type="subTitle"/>
          </p:nvPr>
        </p:nvSpPr>
        <p:spPr>
          <a:xfrm>
            <a:off x="423663" y="2501151"/>
            <a:ext cx="81732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345" name="Google Shape;345;p11"/>
          <p:cNvSpPr txBox="1"/>
          <p:nvPr>
            <p:ph idx="3" type="subTitle"/>
          </p:nvPr>
        </p:nvSpPr>
        <p:spPr>
          <a:xfrm>
            <a:off x="423663" y="3704821"/>
            <a:ext cx="81732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346" name="Google Shape;346;p1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347" name="Google Shape;347;p11"/>
          <p:cNvSpPr txBox="1"/>
          <p:nvPr>
            <p:ph idx="4" type="body"/>
          </p:nvPr>
        </p:nvSpPr>
        <p:spPr>
          <a:xfrm>
            <a:off x="424219" y="1625944"/>
            <a:ext cx="8173200" cy="6939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1600"/>
              </a:spcBef>
              <a:spcAft>
                <a:spcPts val="0"/>
              </a:spcAft>
              <a:buSzPts val="1100"/>
              <a:buChar char="○"/>
              <a:defRPr sz="1100"/>
            </a:lvl2pPr>
            <a:lvl3pPr indent="-298450" lvl="2" marL="1371600">
              <a:spcBef>
                <a:spcPts val="1600"/>
              </a:spcBef>
              <a:spcAft>
                <a:spcPts val="0"/>
              </a:spcAft>
              <a:buSzPts val="1100"/>
              <a:buChar char="■"/>
              <a:defRPr sz="1100"/>
            </a:lvl3pPr>
            <a:lvl4pPr indent="-298450" lvl="3" marL="1828800">
              <a:spcBef>
                <a:spcPts val="1600"/>
              </a:spcBef>
              <a:spcAft>
                <a:spcPts val="0"/>
              </a:spcAft>
              <a:buSzPts val="1100"/>
              <a:buChar char="●"/>
              <a:defRPr sz="1100"/>
            </a:lvl4pPr>
            <a:lvl5pPr indent="-298450" lvl="4" marL="2286000">
              <a:spcBef>
                <a:spcPts val="1600"/>
              </a:spcBef>
              <a:spcAft>
                <a:spcPts val="0"/>
              </a:spcAft>
              <a:buSzPts val="1100"/>
              <a:buChar char="○"/>
              <a:defRPr sz="1100"/>
            </a:lvl5pPr>
            <a:lvl6pPr indent="-298450" lvl="5" marL="2743200">
              <a:spcBef>
                <a:spcPts val="1600"/>
              </a:spcBef>
              <a:spcAft>
                <a:spcPts val="0"/>
              </a:spcAft>
              <a:buSzPts val="1100"/>
              <a:buChar char="■"/>
              <a:defRPr sz="1100"/>
            </a:lvl6pPr>
            <a:lvl7pPr indent="-298450" lvl="6" marL="3200400">
              <a:spcBef>
                <a:spcPts val="1600"/>
              </a:spcBef>
              <a:spcAft>
                <a:spcPts val="0"/>
              </a:spcAft>
              <a:buSzPts val="1100"/>
              <a:buChar char="●"/>
              <a:defRPr sz="1100"/>
            </a:lvl7pPr>
            <a:lvl8pPr indent="-298450" lvl="7" marL="3657600">
              <a:spcBef>
                <a:spcPts val="1600"/>
              </a:spcBef>
              <a:spcAft>
                <a:spcPts val="0"/>
              </a:spcAft>
              <a:buSzPts val="1100"/>
              <a:buChar char="○"/>
              <a:defRPr sz="1100"/>
            </a:lvl8pPr>
            <a:lvl9pPr indent="-298450" lvl="8" marL="4114800">
              <a:spcBef>
                <a:spcPts val="1600"/>
              </a:spcBef>
              <a:spcAft>
                <a:spcPts val="1600"/>
              </a:spcAft>
              <a:buSzPts val="1100"/>
              <a:buChar char="■"/>
              <a:defRPr sz="1100"/>
            </a:lvl9pPr>
          </a:lstStyle>
          <a:p/>
        </p:txBody>
      </p:sp>
      <p:sp>
        <p:nvSpPr>
          <p:cNvPr id="348" name="Google Shape;348;p11"/>
          <p:cNvSpPr txBox="1"/>
          <p:nvPr>
            <p:ph idx="5" type="body"/>
          </p:nvPr>
        </p:nvSpPr>
        <p:spPr>
          <a:xfrm>
            <a:off x="423656" y="2821041"/>
            <a:ext cx="8173200" cy="692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1600"/>
              </a:spcBef>
              <a:spcAft>
                <a:spcPts val="0"/>
              </a:spcAft>
              <a:buSzPts val="1100"/>
              <a:buChar char="○"/>
              <a:defRPr sz="1100"/>
            </a:lvl2pPr>
            <a:lvl3pPr indent="-298450" lvl="2" marL="1371600">
              <a:spcBef>
                <a:spcPts val="1600"/>
              </a:spcBef>
              <a:spcAft>
                <a:spcPts val="0"/>
              </a:spcAft>
              <a:buSzPts val="1100"/>
              <a:buChar char="■"/>
              <a:defRPr sz="1100"/>
            </a:lvl3pPr>
            <a:lvl4pPr indent="-298450" lvl="3" marL="1828800">
              <a:spcBef>
                <a:spcPts val="1600"/>
              </a:spcBef>
              <a:spcAft>
                <a:spcPts val="0"/>
              </a:spcAft>
              <a:buSzPts val="1100"/>
              <a:buChar char="●"/>
              <a:defRPr sz="1100"/>
            </a:lvl4pPr>
            <a:lvl5pPr indent="-298450" lvl="4" marL="2286000">
              <a:spcBef>
                <a:spcPts val="1600"/>
              </a:spcBef>
              <a:spcAft>
                <a:spcPts val="0"/>
              </a:spcAft>
              <a:buSzPts val="1100"/>
              <a:buChar char="○"/>
              <a:defRPr sz="1100"/>
            </a:lvl5pPr>
            <a:lvl6pPr indent="-298450" lvl="5" marL="2743200">
              <a:spcBef>
                <a:spcPts val="1600"/>
              </a:spcBef>
              <a:spcAft>
                <a:spcPts val="0"/>
              </a:spcAft>
              <a:buSzPts val="1100"/>
              <a:buChar char="■"/>
              <a:defRPr sz="1100"/>
            </a:lvl6pPr>
            <a:lvl7pPr indent="-298450" lvl="6" marL="3200400">
              <a:spcBef>
                <a:spcPts val="1600"/>
              </a:spcBef>
              <a:spcAft>
                <a:spcPts val="0"/>
              </a:spcAft>
              <a:buSzPts val="1100"/>
              <a:buChar char="●"/>
              <a:defRPr sz="1100"/>
            </a:lvl7pPr>
            <a:lvl8pPr indent="-298450" lvl="7" marL="3657600">
              <a:spcBef>
                <a:spcPts val="1600"/>
              </a:spcBef>
              <a:spcAft>
                <a:spcPts val="0"/>
              </a:spcAft>
              <a:buSzPts val="1100"/>
              <a:buChar char="○"/>
              <a:defRPr sz="1100"/>
            </a:lvl8pPr>
            <a:lvl9pPr indent="-298450" lvl="8" marL="4114800">
              <a:spcBef>
                <a:spcPts val="1600"/>
              </a:spcBef>
              <a:spcAft>
                <a:spcPts val="1600"/>
              </a:spcAft>
              <a:buSzPts val="1100"/>
              <a:buChar char="■"/>
              <a:defRPr sz="1100"/>
            </a:lvl9pPr>
          </a:lstStyle>
          <a:p/>
        </p:txBody>
      </p:sp>
      <p:sp>
        <p:nvSpPr>
          <p:cNvPr id="349" name="Google Shape;349;p11"/>
          <p:cNvSpPr txBox="1"/>
          <p:nvPr>
            <p:ph idx="6" type="body"/>
          </p:nvPr>
        </p:nvSpPr>
        <p:spPr>
          <a:xfrm>
            <a:off x="423656" y="4014788"/>
            <a:ext cx="8174400" cy="692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1600"/>
              </a:spcBef>
              <a:spcAft>
                <a:spcPts val="0"/>
              </a:spcAft>
              <a:buSzPts val="1100"/>
              <a:buChar char="○"/>
              <a:defRPr sz="1100"/>
            </a:lvl2pPr>
            <a:lvl3pPr indent="-298450" lvl="2" marL="1371600">
              <a:spcBef>
                <a:spcPts val="1600"/>
              </a:spcBef>
              <a:spcAft>
                <a:spcPts val="0"/>
              </a:spcAft>
              <a:buSzPts val="1100"/>
              <a:buChar char="■"/>
              <a:defRPr sz="1100"/>
            </a:lvl3pPr>
            <a:lvl4pPr indent="-298450" lvl="3" marL="1828800">
              <a:spcBef>
                <a:spcPts val="1600"/>
              </a:spcBef>
              <a:spcAft>
                <a:spcPts val="0"/>
              </a:spcAft>
              <a:buSzPts val="1100"/>
              <a:buChar char="●"/>
              <a:defRPr sz="1100"/>
            </a:lvl4pPr>
            <a:lvl5pPr indent="-298450" lvl="4" marL="2286000">
              <a:spcBef>
                <a:spcPts val="1600"/>
              </a:spcBef>
              <a:spcAft>
                <a:spcPts val="0"/>
              </a:spcAft>
              <a:buSzPts val="1100"/>
              <a:buChar char="○"/>
              <a:defRPr sz="1100"/>
            </a:lvl5pPr>
            <a:lvl6pPr indent="-298450" lvl="5" marL="2743200">
              <a:spcBef>
                <a:spcPts val="1600"/>
              </a:spcBef>
              <a:spcAft>
                <a:spcPts val="0"/>
              </a:spcAft>
              <a:buSzPts val="1100"/>
              <a:buChar char="■"/>
              <a:defRPr sz="1100"/>
            </a:lvl6pPr>
            <a:lvl7pPr indent="-298450" lvl="6" marL="3200400">
              <a:spcBef>
                <a:spcPts val="1600"/>
              </a:spcBef>
              <a:spcAft>
                <a:spcPts val="0"/>
              </a:spcAft>
              <a:buSzPts val="1100"/>
              <a:buChar char="●"/>
              <a:defRPr sz="1100"/>
            </a:lvl7pPr>
            <a:lvl8pPr indent="-298450" lvl="7" marL="3657600">
              <a:spcBef>
                <a:spcPts val="1600"/>
              </a:spcBef>
              <a:spcAft>
                <a:spcPts val="0"/>
              </a:spcAft>
              <a:buSzPts val="1100"/>
              <a:buChar char="○"/>
              <a:defRPr sz="1100"/>
            </a:lvl8pPr>
            <a:lvl9pPr indent="-298450" lvl="8" marL="4114800">
              <a:spcBef>
                <a:spcPts val="1600"/>
              </a:spcBef>
              <a:spcAft>
                <a:spcPts val="1600"/>
              </a:spcAft>
              <a:buSzPts val="1100"/>
              <a:buChar char="■"/>
              <a:defRPr sz="11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eam">
  <p:cSld name="CUSTOM_8_1">
    <p:spTree>
      <p:nvGrpSpPr>
        <p:cNvPr id="350" name="Shape 350"/>
        <p:cNvGrpSpPr/>
        <p:nvPr/>
      </p:nvGrpSpPr>
      <p:grpSpPr>
        <a:xfrm>
          <a:off x="0" y="0"/>
          <a:ext cx="0" cy="0"/>
          <a:chOff x="0" y="0"/>
          <a:chExt cx="0" cy="0"/>
        </a:xfrm>
      </p:grpSpPr>
      <p:grpSp>
        <p:nvGrpSpPr>
          <p:cNvPr id="351" name="Google Shape;351;p12"/>
          <p:cNvGrpSpPr/>
          <p:nvPr/>
        </p:nvGrpSpPr>
        <p:grpSpPr>
          <a:xfrm flipH="1">
            <a:off x="16275" y="2188977"/>
            <a:ext cx="9184434" cy="2954162"/>
            <a:chOff x="4435" y="7748593"/>
            <a:chExt cx="12182563" cy="5161009"/>
          </a:xfrm>
        </p:grpSpPr>
        <p:sp>
          <p:nvSpPr>
            <p:cNvPr id="352" name="Google Shape;352;p12"/>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 name="Google Shape;353;p12"/>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 name="Google Shape;354;p12"/>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 name="Google Shape;355;p12"/>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 name="Google Shape;356;p12"/>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 name="Google Shape;357;p12"/>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 name="Google Shape;358;p12"/>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 name="Google Shape;359;p12"/>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 name="Google Shape;360;p12"/>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 name="Google Shape;361;p12"/>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 name="Google Shape;362;p12"/>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3" name="Google Shape;363;p12"/>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4" name="Google Shape;364;p12"/>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 name="Google Shape;365;p12"/>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 name="Google Shape;366;p12"/>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 name="Google Shape;367;p12"/>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 name="Google Shape;368;p12"/>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 name="Google Shape;369;p12"/>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 name="Google Shape;370;p12"/>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 name="Google Shape;371;p12"/>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 name="Google Shape;372;p12"/>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 name="Google Shape;373;p12"/>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 name="Google Shape;374;p12"/>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 name="Google Shape;375;p12"/>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 name="Google Shape;376;p12"/>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 name="Google Shape;377;p12"/>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 name="Google Shape;378;p12"/>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 name="Google Shape;379;p12"/>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0" name="Google Shape;380;p12"/>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 name="Google Shape;381;p12"/>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 name="Google Shape;382;p12"/>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 name="Google Shape;383;p12"/>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384" name="Google Shape;384;p12"/>
          <p:cNvSpPr txBox="1"/>
          <p:nvPr>
            <p:ph idx="1" type="subTitle"/>
          </p:nvPr>
        </p:nvSpPr>
        <p:spPr>
          <a:xfrm>
            <a:off x="891789" y="3015506"/>
            <a:ext cx="19941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385" name="Google Shape;385;p12"/>
          <p:cNvSpPr txBox="1"/>
          <p:nvPr>
            <p:ph idx="2" type="subTitle"/>
          </p:nvPr>
        </p:nvSpPr>
        <p:spPr>
          <a:xfrm>
            <a:off x="3534977" y="3015506"/>
            <a:ext cx="19941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386" name="Google Shape;386;p12"/>
          <p:cNvSpPr txBox="1"/>
          <p:nvPr>
            <p:ph idx="3" type="subTitle"/>
          </p:nvPr>
        </p:nvSpPr>
        <p:spPr>
          <a:xfrm>
            <a:off x="6178164" y="3015506"/>
            <a:ext cx="19941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b="1" sz="1600"/>
            </a:lvl1pPr>
            <a:lvl2pPr lvl="1" rtl="0">
              <a:spcBef>
                <a:spcPts val="1600"/>
              </a:spcBef>
              <a:spcAft>
                <a:spcPts val="0"/>
              </a:spcAft>
              <a:buSzPts val="1600"/>
              <a:buNone/>
              <a:defRPr b="1" sz="1600"/>
            </a:lvl2pPr>
            <a:lvl3pPr lvl="2" rtl="0">
              <a:spcBef>
                <a:spcPts val="1600"/>
              </a:spcBef>
              <a:spcAft>
                <a:spcPts val="0"/>
              </a:spcAft>
              <a:buSzPts val="1600"/>
              <a:buNone/>
              <a:defRPr b="1" sz="1600"/>
            </a:lvl3pPr>
            <a:lvl4pPr lvl="3" rtl="0">
              <a:spcBef>
                <a:spcPts val="1600"/>
              </a:spcBef>
              <a:spcAft>
                <a:spcPts val="0"/>
              </a:spcAft>
              <a:buSzPts val="1600"/>
              <a:buNone/>
              <a:defRPr b="1" sz="1600"/>
            </a:lvl4pPr>
            <a:lvl5pPr lvl="4" rtl="0">
              <a:spcBef>
                <a:spcPts val="1600"/>
              </a:spcBef>
              <a:spcAft>
                <a:spcPts val="0"/>
              </a:spcAft>
              <a:buSzPts val="1600"/>
              <a:buNone/>
              <a:defRPr b="1" sz="1600"/>
            </a:lvl5pPr>
            <a:lvl6pPr lvl="5" rtl="0">
              <a:spcBef>
                <a:spcPts val="1600"/>
              </a:spcBef>
              <a:spcAft>
                <a:spcPts val="0"/>
              </a:spcAft>
              <a:buSzPts val="1600"/>
              <a:buNone/>
              <a:defRPr b="1" sz="1600"/>
            </a:lvl6pPr>
            <a:lvl7pPr lvl="6" rtl="0">
              <a:spcBef>
                <a:spcPts val="1600"/>
              </a:spcBef>
              <a:spcAft>
                <a:spcPts val="0"/>
              </a:spcAft>
              <a:buSzPts val="1600"/>
              <a:buNone/>
              <a:defRPr b="1" sz="1600"/>
            </a:lvl7pPr>
            <a:lvl8pPr lvl="7" rtl="0">
              <a:spcBef>
                <a:spcPts val="1600"/>
              </a:spcBef>
              <a:spcAft>
                <a:spcPts val="0"/>
              </a:spcAft>
              <a:buSzPts val="1600"/>
              <a:buNone/>
              <a:defRPr b="1" sz="1600"/>
            </a:lvl8pPr>
            <a:lvl9pPr lvl="8" rtl="0">
              <a:spcBef>
                <a:spcPts val="1600"/>
              </a:spcBef>
              <a:spcAft>
                <a:spcPts val="1600"/>
              </a:spcAft>
              <a:buSzPts val="1600"/>
              <a:buNone/>
              <a:defRPr b="1" sz="1600"/>
            </a:lvl9pPr>
          </a:lstStyle>
          <a:p/>
        </p:txBody>
      </p:sp>
      <p:sp>
        <p:nvSpPr>
          <p:cNvPr id="387" name="Google Shape;387;p12"/>
          <p:cNvSpPr txBox="1"/>
          <p:nvPr>
            <p:ph type="title"/>
          </p:nvPr>
        </p:nvSpPr>
        <p:spPr>
          <a:xfrm>
            <a:off x="891788" y="502181"/>
            <a:ext cx="7280700" cy="572700"/>
          </a:xfrm>
          <a:prstGeom prst="rect">
            <a:avLst/>
          </a:prstGeom>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chemeClr val="dk1"/>
              </a:buClr>
              <a:buSzPts val="3000"/>
              <a:buFont typeface="Aldrich"/>
              <a:buNone/>
              <a:defRPr/>
            </a:lvl1pPr>
            <a:lvl2pPr lvl="1" rtl="0"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388" name="Google Shape;388;p12"/>
          <p:cNvSpPr txBox="1"/>
          <p:nvPr>
            <p:ph idx="4" type="body"/>
          </p:nvPr>
        </p:nvSpPr>
        <p:spPr>
          <a:xfrm>
            <a:off x="891788" y="3343969"/>
            <a:ext cx="1994100" cy="6939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311150" lvl="1" marL="914400" rtl="0">
              <a:spcBef>
                <a:spcPts val="1600"/>
              </a:spcBef>
              <a:spcAft>
                <a:spcPts val="0"/>
              </a:spcAft>
              <a:buSzPts val="1300"/>
              <a:buChar char="○"/>
              <a:defRPr sz="1300"/>
            </a:lvl2pPr>
            <a:lvl3pPr indent="-311150" lvl="2" marL="1371600" rtl="0">
              <a:spcBef>
                <a:spcPts val="1600"/>
              </a:spcBef>
              <a:spcAft>
                <a:spcPts val="0"/>
              </a:spcAft>
              <a:buSzPts val="1300"/>
              <a:buChar char="■"/>
              <a:defRPr sz="1300"/>
            </a:lvl3pPr>
            <a:lvl4pPr indent="-311150" lvl="3" marL="1828800" rtl="0">
              <a:spcBef>
                <a:spcPts val="1600"/>
              </a:spcBef>
              <a:spcAft>
                <a:spcPts val="0"/>
              </a:spcAft>
              <a:buSzPts val="1300"/>
              <a:buChar char="●"/>
              <a:defRPr sz="1300"/>
            </a:lvl4pPr>
            <a:lvl5pPr indent="-311150" lvl="4" marL="2286000" rtl="0">
              <a:spcBef>
                <a:spcPts val="1600"/>
              </a:spcBef>
              <a:spcAft>
                <a:spcPts val="0"/>
              </a:spcAft>
              <a:buSzPts val="1300"/>
              <a:buChar char="○"/>
              <a:defRPr sz="1300"/>
            </a:lvl5pPr>
            <a:lvl6pPr indent="-311150" lvl="5" marL="2743200" rtl="0">
              <a:spcBef>
                <a:spcPts val="1600"/>
              </a:spcBef>
              <a:spcAft>
                <a:spcPts val="0"/>
              </a:spcAft>
              <a:buSzPts val="1300"/>
              <a:buChar char="■"/>
              <a:defRPr sz="1300"/>
            </a:lvl6pPr>
            <a:lvl7pPr indent="-311150" lvl="6" marL="3200400" rtl="0">
              <a:spcBef>
                <a:spcPts val="1600"/>
              </a:spcBef>
              <a:spcAft>
                <a:spcPts val="0"/>
              </a:spcAft>
              <a:buSzPts val="1300"/>
              <a:buChar char="●"/>
              <a:defRPr sz="1300"/>
            </a:lvl7pPr>
            <a:lvl8pPr indent="-311150" lvl="7" marL="3657600" rtl="0">
              <a:spcBef>
                <a:spcPts val="1600"/>
              </a:spcBef>
              <a:spcAft>
                <a:spcPts val="0"/>
              </a:spcAft>
              <a:buSzPts val="1300"/>
              <a:buChar char="○"/>
              <a:defRPr sz="1300"/>
            </a:lvl8pPr>
            <a:lvl9pPr indent="-311150" lvl="8" marL="4114800" rtl="0">
              <a:spcBef>
                <a:spcPts val="1600"/>
              </a:spcBef>
              <a:spcAft>
                <a:spcPts val="1600"/>
              </a:spcAft>
              <a:buSzPts val="1300"/>
              <a:buChar char="■"/>
              <a:defRPr sz="1300"/>
            </a:lvl9pPr>
          </a:lstStyle>
          <a:p/>
        </p:txBody>
      </p:sp>
      <p:sp>
        <p:nvSpPr>
          <p:cNvPr id="389" name="Google Shape;389;p12"/>
          <p:cNvSpPr txBox="1"/>
          <p:nvPr>
            <p:ph idx="5" type="body"/>
          </p:nvPr>
        </p:nvSpPr>
        <p:spPr>
          <a:xfrm>
            <a:off x="3534975" y="3335397"/>
            <a:ext cx="1994100" cy="6927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311150" lvl="1" marL="914400" rtl="0">
              <a:spcBef>
                <a:spcPts val="1600"/>
              </a:spcBef>
              <a:spcAft>
                <a:spcPts val="0"/>
              </a:spcAft>
              <a:buSzPts val="1300"/>
              <a:buChar char="○"/>
              <a:defRPr sz="1300"/>
            </a:lvl2pPr>
            <a:lvl3pPr indent="-311150" lvl="2" marL="1371600" rtl="0">
              <a:spcBef>
                <a:spcPts val="1600"/>
              </a:spcBef>
              <a:spcAft>
                <a:spcPts val="0"/>
              </a:spcAft>
              <a:buSzPts val="1300"/>
              <a:buChar char="■"/>
              <a:defRPr sz="1300"/>
            </a:lvl3pPr>
            <a:lvl4pPr indent="-311150" lvl="3" marL="1828800" rtl="0">
              <a:spcBef>
                <a:spcPts val="1600"/>
              </a:spcBef>
              <a:spcAft>
                <a:spcPts val="0"/>
              </a:spcAft>
              <a:buSzPts val="1300"/>
              <a:buChar char="●"/>
              <a:defRPr sz="1300"/>
            </a:lvl4pPr>
            <a:lvl5pPr indent="-311150" lvl="4" marL="2286000" rtl="0">
              <a:spcBef>
                <a:spcPts val="1600"/>
              </a:spcBef>
              <a:spcAft>
                <a:spcPts val="0"/>
              </a:spcAft>
              <a:buSzPts val="1300"/>
              <a:buChar char="○"/>
              <a:defRPr sz="1300"/>
            </a:lvl5pPr>
            <a:lvl6pPr indent="-311150" lvl="5" marL="2743200" rtl="0">
              <a:spcBef>
                <a:spcPts val="1600"/>
              </a:spcBef>
              <a:spcAft>
                <a:spcPts val="0"/>
              </a:spcAft>
              <a:buSzPts val="1300"/>
              <a:buChar char="■"/>
              <a:defRPr sz="1300"/>
            </a:lvl6pPr>
            <a:lvl7pPr indent="-311150" lvl="6" marL="3200400" rtl="0">
              <a:spcBef>
                <a:spcPts val="1600"/>
              </a:spcBef>
              <a:spcAft>
                <a:spcPts val="0"/>
              </a:spcAft>
              <a:buSzPts val="1300"/>
              <a:buChar char="●"/>
              <a:defRPr sz="1300"/>
            </a:lvl7pPr>
            <a:lvl8pPr indent="-311150" lvl="7" marL="3657600" rtl="0">
              <a:spcBef>
                <a:spcPts val="1600"/>
              </a:spcBef>
              <a:spcAft>
                <a:spcPts val="0"/>
              </a:spcAft>
              <a:buSzPts val="1300"/>
              <a:buChar char="○"/>
              <a:defRPr sz="1300"/>
            </a:lvl8pPr>
            <a:lvl9pPr indent="-311150" lvl="8" marL="4114800" rtl="0">
              <a:spcBef>
                <a:spcPts val="1600"/>
              </a:spcBef>
              <a:spcAft>
                <a:spcPts val="1600"/>
              </a:spcAft>
              <a:buSzPts val="1300"/>
              <a:buChar char="■"/>
              <a:defRPr sz="1300"/>
            </a:lvl9pPr>
          </a:lstStyle>
          <a:p/>
        </p:txBody>
      </p:sp>
      <p:sp>
        <p:nvSpPr>
          <p:cNvPr id="390" name="Google Shape;390;p12"/>
          <p:cNvSpPr txBox="1"/>
          <p:nvPr>
            <p:ph idx="6" type="body"/>
          </p:nvPr>
        </p:nvSpPr>
        <p:spPr>
          <a:xfrm>
            <a:off x="6178163" y="3325475"/>
            <a:ext cx="1994100" cy="6927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sz="1300"/>
            </a:lvl1pPr>
            <a:lvl2pPr indent="-311150" lvl="1" marL="914400" rtl="0">
              <a:spcBef>
                <a:spcPts val="1600"/>
              </a:spcBef>
              <a:spcAft>
                <a:spcPts val="0"/>
              </a:spcAft>
              <a:buSzPts val="1300"/>
              <a:buChar char="○"/>
              <a:defRPr sz="1300"/>
            </a:lvl2pPr>
            <a:lvl3pPr indent="-311150" lvl="2" marL="1371600" rtl="0">
              <a:spcBef>
                <a:spcPts val="1600"/>
              </a:spcBef>
              <a:spcAft>
                <a:spcPts val="0"/>
              </a:spcAft>
              <a:buSzPts val="1300"/>
              <a:buChar char="■"/>
              <a:defRPr sz="1300"/>
            </a:lvl3pPr>
            <a:lvl4pPr indent="-311150" lvl="3" marL="1828800" rtl="0">
              <a:spcBef>
                <a:spcPts val="1600"/>
              </a:spcBef>
              <a:spcAft>
                <a:spcPts val="0"/>
              </a:spcAft>
              <a:buSzPts val="1300"/>
              <a:buChar char="●"/>
              <a:defRPr sz="1300"/>
            </a:lvl4pPr>
            <a:lvl5pPr indent="-311150" lvl="4" marL="2286000" rtl="0">
              <a:spcBef>
                <a:spcPts val="1600"/>
              </a:spcBef>
              <a:spcAft>
                <a:spcPts val="0"/>
              </a:spcAft>
              <a:buSzPts val="1300"/>
              <a:buChar char="○"/>
              <a:defRPr sz="1300"/>
            </a:lvl5pPr>
            <a:lvl6pPr indent="-311150" lvl="5" marL="2743200" rtl="0">
              <a:spcBef>
                <a:spcPts val="1600"/>
              </a:spcBef>
              <a:spcAft>
                <a:spcPts val="0"/>
              </a:spcAft>
              <a:buSzPts val="1300"/>
              <a:buChar char="■"/>
              <a:defRPr sz="1300"/>
            </a:lvl6pPr>
            <a:lvl7pPr indent="-311150" lvl="6" marL="3200400" rtl="0">
              <a:spcBef>
                <a:spcPts val="1600"/>
              </a:spcBef>
              <a:spcAft>
                <a:spcPts val="0"/>
              </a:spcAft>
              <a:buSzPts val="1300"/>
              <a:buChar char="●"/>
              <a:defRPr sz="1300"/>
            </a:lvl7pPr>
            <a:lvl8pPr indent="-311150" lvl="7" marL="3657600" rtl="0">
              <a:spcBef>
                <a:spcPts val="1600"/>
              </a:spcBef>
              <a:spcAft>
                <a:spcPts val="0"/>
              </a:spcAft>
              <a:buSzPts val="1300"/>
              <a:buChar char="○"/>
              <a:defRPr sz="1300"/>
            </a:lvl8pPr>
            <a:lvl9pPr indent="-311150" lvl="8" marL="4114800" rtl="0">
              <a:spcBef>
                <a:spcPts val="1600"/>
              </a:spcBef>
              <a:spcAft>
                <a:spcPts val="1600"/>
              </a:spcAft>
              <a:buSzPts val="1300"/>
              <a:buChar char="■"/>
              <a:defRPr sz="13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391" name="Shape 391"/>
        <p:cNvGrpSpPr/>
        <p:nvPr/>
      </p:nvGrpSpPr>
      <p:grpSpPr>
        <a:xfrm>
          <a:off x="0" y="0"/>
          <a:ext cx="0" cy="0"/>
          <a:chOff x="0" y="0"/>
          <a:chExt cx="0" cy="0"/>
        </a:xfrm>
      </p:grpSpPr>
      <p:grpSp>
        <p:nvGrpSpPr>
          <p:cNvPr id="392" name="Google Shape;392;p13"/>
          <p:cNvGrpSpPr/>
          <p:nvPr/>
        </p:nvGrpSpPr>
        <p:grpSpPr>
          <a:xfrm flipH="1">
            <a:off x="16275" y="2188977"/>
            <a:ext cx="9184434" cy="2954162"/>
            <a:chOff x="4435" y="7748593"/>
            <a:chExt cx="12182563" cy="5161009"/>
          </a:xfrm>
        </p:grpSpPr>
        <p:sp>
          <p:nvSpPr>
            <p:cNvPr id="393" name="Google Shape;393;p13"/>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 name="Google Shape;394;p13"/>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5" name="Google Shape;395;p13"/>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6" name="Google Shape;396;p13"/>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 name="Google Shape;397;p13"/>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 name="Google Shape;398;p13"/>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 name="Google Shape;399;p13"/>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 name="Google Shape;400;p13"/>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 name="Google Shape;401;p13"/>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 name="Google Shape;402;p13"/>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 name="Google Shape;403;p13"/>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 name="Google Shape;404;p13"/>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 name="Google Shape;405;p13"/>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 name="Google Shape;406;p13"/>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 name="Google Shape;407;p13"/>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 name="Google Shape;408;p13"/>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 name="Google Shape;409;p13"/>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 name="Google Shape;410;p13"/>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1" name="Google Shape;411;p13"/>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 name="Google Shape;412;p13"/>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 name="Google Shape;413;p13"/>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 name="Google Shape;414;p13"/>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 name="Google Shape;415;p13"/>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 name="Google Shape;416;p13"/>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 name="Google Shape;417;p13"/>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 name="Google Shape;418;p13"/>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 name="Google Shape;419;p13"/>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 name="Google Shape;420;p13"/>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 name="Google Shape;421;p13"/>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 name="Google Shape;422;p13"/>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 name="Google Shape;423;p13"/>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 name="Google Shape;424;p13"/>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425" name="Google Shape;425;p13"/>
          <p:cNvSpPr txBox="1"/>
          <p:nvPr>
            <p:ph hasCustomPrompt="1" type="title"/>
          </p:nvPr>
        </p:nvSpPr>
        <p:spPr>
          <a:xfrm>
            <a:off x="536269" y="1783613"/>
            <a:ext cx="2211300" cy="891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300"/>
              <a:buNone/>
              <a:defRPr sz="5300"/>
            </a:lvl1pPr>
            <a:lvl2pPr lvl="1" rtl="0" algn="ctr">
              <a:spcBef>
                <a:spcPts val="0"/>
              </a:spcBef>
              <a:spcAft>
                <a:spcPts val="0"/>
              </a:spcAft>
              <a:buSzPts val="5300"/>
              <a:buNone/>
              <a:defRPr sz="5300"/>
            </a:lvl2pPr>
            <a:lvl3pPr lvl="2" rtl="0" algn="ctr">
              <a:spcBef>
                <a:spcPts val="0"/>
              </a:spcBef>
              <a:spcAft>
                <a:spcPts val="0"/>
              </a:spcAft>
              <a:buSzPts val="5300"/>
              <a:buNone/>
              <a:defRPr sz="5300"/>
            </a:lvl3pPr>
            <a:lvl4pPr lvl="3" rtl="0" algn="ctr">
              <a:spcBef>
                <a:spcPts val="0"/>
              </a:spcBef>
              <a:spcAft>
                <a:spcPts val="0"/>
              </a:spcAft>
              <a:buSzPts val="5300"/>
              <a:buNone/>
              <a:defRPr sz="5300"/>
            </a:lvl4pPr>
            <a:lvl5pPr lvl="4" rtl="0" algn="ctr">
              <a:spcBef>
                <a:spcPts val="0"/>
              </a:spcBef>
              <a:spcAft>
                <a:spcPts val="0"/>
              </a:spcAft>
              <a:buSzPts val="5300"/>
              <a:buNone/>
              <a:defRPr sz="5300"/>
            </a:lvl5pPr>
            <a:lvl6pPr lvl="5" rtl="0" algn="ctr">
              <a:spcBef>
                <a:spcPts val="0"/>
              </a:spcBef>
              <a:spcAft>
                <a:spcPts val="0"/>
              </a:spcAft>
              <a:buSzPts val="5300"/>
              <a:buNone/>
              <a:defRPr sz="5300"/>
            </a:lvl6pPr>
            <a:lvl7pPr lvl="6" rtl="0" algn="ctr">
              <a:spcBef>
                <a:spcPts val="0"/>
              </a:spcBef>
              <a:spcAft>
                <a:spcPts val="0"/>
              </a:spcAft>
              <a:buSzPts val="5300"/>
              <a:buNone/>
              <a:defRPr sz="5300"/>
            </a:lvl7pPr>
            <a:lvl8pPr lvl="7" rtl="0" algn="ctr">
              <a:spcBef>
                <a:spcPts val="0"/>
              </a:spcBef>
              <a:spcAft>
                <a:spcPts val="0"/>
              </a:spcAft>
              <a:buSzPts val="5300"/>
              <a:buNone/>
              <a:defRPr sz="5300"/>
            </a:lvl8pPr>
            <a:lvl9pPr lvl="8" rtl="0" algn="ctr">
              <a:spcBef>
                <a:spcPts val="0"/>
              </a:spcBef>
              <a:spcAft>
                <a:spcPts val="0"/>
              </a:spcAft>
              <a:buSzPts val="5300"/>
              <a:buNone/>
              <a:defRPr sz="5300"/>
            </a:lvl9pPr>
          </a:lstStyle>
          <a:p>
            <a:r>
              <a:t>xx%</a:t>
            </a:r>
          </a:p>
        </p:txBody>
      </p:sp>
      <p:sp>
        <p:nvSpPr>
          <p:cNvPr id="426" name="Google Shape;426;p13"/>
          <p:cNvSpPr txBox="1"/>
          <p:nvPr>
            <p:ph idx="2" type="title"/>
          </p:nvPr>
        </p:nvSpPr>
        <p:spPr>
          <a:xfrm>
            <a:off x="536269" y="673631"/>
            <a:ext cx="8036100" cy="572700"/>
          </a:xfrm>
          <a:prstGeom prst="rect">
            <a:avLst/>
          </a:prstGeom>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chemeClr val="dk1"/>
              </a:buClr>
              <a:buSzPts val="3000"/>
              <a:buFont typeface="Aldrich"/>
              <a:buNone/>
              <a:defRPr/>
            </a:lvl1pPr>
            <a:lvl2pPr lvl="1"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2pPr>
            <a:lvl3pPr lvl="2"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3pPr>
            <a:lvl4pPr lvl="3"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4pPr>
            <a:lvl5pPr lvl="4"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5pPr>
            <a:lvl6pPr lvl="5"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6pPr>
            <a:lvl7pPr lvl="6"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7pPr>
            <a:lvl8pPr lvl="7"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8pPr>
            <a:lvl9pPr lvl="8" rtl="0" algn="ctr">
              <a:spcBef>
                <a:spcPts val="0"/>
              </a:spcBef>
              <a:spcAft>
                <a:spcPts val="0"/>
              </a:spcAft>
              <a:buClr>
                <a:schemeClr val="dk1"/>
              </a:buClr>
              <a:buSzPts val="3000"/>
              <a:buFont typeface="Griffy"/>
              <a:buNone/>
              <a:defRPr sz="3000">
                <a:solidFill>
                  <a:schemeClr val="dk1"/>
                </a:solidFill>
                <a:latin typeface="Griffy"/>
                <a:ea typeface="Griffy"/>
                <a:cs typeface="Griffy"/>
                <a:sym typeface="Griffy"/>
              </a:defRPr>
            </a:lvl9pPr>
          </a:lstStyle>
          <a:p/>
        </p:txBody>
      </p:sp>
      <p:sp>
        <p:nvSpPr>
          <p:cNvPr id="427" name="Google Shape;427;p13"/>
          <p:cNvSpPr txBox="1"/>
          <p:nvPr>
            <p:ph hasCustomPrompt="1" idx="3" type="title"/>
          </p:nvPr>
        </p:nvSpPr>
        <p:spPr>
          <a:xfrm>
            <a:off x="3387252" y="1783613"/>
            <a:ext cx="2211300" cy="891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300"/>
              <a:buNone/>
              <a:defRPr sz="5300"/>
            </a:lvl1pPr>
            <a:lvl2pPr lvl="1" rtl="0" algn="ctr">
              <a:spcBef>
                <a:spcPts val="0"/>
              </a:spcBef>
              <a:spcAft>
                <a:spcPts val="0"/>
              </a:spcAft>
              <a:buSzPts val="5300"/>
              <a:buNone/>
              <a:defRPr sz="5300"/>
            </a:lvl2pPr>
            <a:lvl3pPr lvl="2" rtl="0" algn="ctr">
              <a:spcBef>
                <a:spcPts val="0"/>
              </a:spcBef>
              <a:spcAft>
                <a:spcPts val="0"/>
              </a:spcAft>
              <a:buSzPts val="5300"/>
              <a:buNone/>
              <a:defRPr sz="5300"/>
            </a:lvl3pPr>
            <a:lvl4pPr lvl="3" rtl="0" algn="ctr">
              <a:spcBef>
                <a:spcPts val="0"/>
              </a:spcBef>
              <a:spcAft>
                <a:spcPts val="0"/>
              </a:spcAft>
              <a:buSzPts val="5300"/>
              <a:buNone/>
              <a:defRPr sz="5300"/>
            </a:lvl4pPr>
            <a:lvl5pPr lvl="4" rtl="0" algn="ctr">
              <a:spcBef>
                <a:spcPts val="0"/>
              </a:spcBef>
              <a:spcAft>
                <a:spcPts val="0"/>
              </a:spcAft>
              <a:buSzPts val="5300"/>
              <a:buNone/>
              <a:defRPr sz="5300"/>
            </a:lvl5pPr>
            <a:lvl6pPr lvl="5" rtl="0" algn="ctr">
              <a:spcBef>
                <a:spcPts val="0"/>
              </a:spcBef>
              <a:spcAft>
                <a:spcPts val="0"/>
              </a:spcAft>
              <a:buSzPts val="5300"/>
              <a:buNone/>
              <a:defRPr sz="5300"/>
            </a:lvl6pPr>
            <a:lvl7pPr lvl="6" rtl="0" algn="ctr">
              <a:spcBef>
                <a:spcPts val="0"/>
              </a:spcBef>
              <a:spcAft>
                <a:spcPts val="0"/>
              </a:spcAft>
              <a:buSzPts val="5300"/>
              <a:buNone/>
              <a:defRPr sz="5300"/>
            </a:lvl7pPr>
            <a:lvl8pPr lvl="7" rtl="0" algn="ctr">
              <a:spcBef>
                <a:spcPts val="0"/>
              </a:spcBef>
              <a:spcAft>
                <a:spcPts val="0"/>
              </a:spcAft>
              <a:buSzPts val="5300"/>
              <a:buNone/>
              <a:defRPr sz="5300"/>
            </a:lvl8pPr>
            <a:lvl9pPr lvl="8" rtl="0" algn="ctr">
              <a:spcBef>
                <a:spcPts val="0"/>
              </a:spcBef>
              <a:spcAft>
                <a:spcPts val="0"/>
              </a:spcAft>
              <a:buSzPts val="5300"/>
              <a:buNone/>
              <a:defRPr sz="5300"/>
            </a:lvl9pPr>
          </a:lstStyle>
          <a:p>
            <a:r>
              <a:t>xx%</a:t>
            </a:r>
          </a:p>
        </p:txBody>
      </p:sp>
      <p:sp>
        <p:nvSpPr>
          <p:cNvPr id="428" name="Google Shape;428;p13"/>
          <p:cNvSpPr txBox="1"/>
          <p:nvPr>
            <p:ph hasCustomPrompt="1" idx="4" type="title"/>
          </p:nvPr>
        </p:nvSpPr>
        <p:spPr>
          <a:xfrm>
            <a:off x="6361090" y="1783613"/>
            <a:ext cx="2211300" cy="891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300"/>
              <a:buNone/>
              <a:defRPr sz="5300"/>
            </a:lvl1pPr>
            <a:lvl2pPr lvl="1" rtl="0" algn="ctr">
              <a:spcBef>
                <a:spcPts val="0"/>
              </a:spcBef>
              <a:spcAft>
                <a:spcPts val="0"/>
              </a:spcAft>
              <a:buSzPts val="5300"/>
              <a:buNone/>
              <a:defRPr sz="5300"/>
            </a:lvl2pPr>
            <a:lvl3pPr lvl="2" rtl="0" algn="ctr">
              <a:spcBef>
                <a:spcPts val="0"/>
              </a:spcBef>
              <a:spcAft>
                <a:spcPts val="0"/>
              </a:spcAft>
              <a:buSzPts val="5300"/>
              <a:buNone/>
              <a:defRPr sz="5300"/>
            </a:lvl3pPr>
            <a:lvl4pPr lvl="3" rtl="0" algn="ctr">
              <a:spcBef>
                <a:spcPts val="0"/>
              </a:spcBef>
              <a:spcAft>
                <a:spcPts val="0"/>
              </a:spcAft>
              <a:buSzPts val="5300"/>
              <a:buNone/>
              <a:defRPr sz="5300"/>
            </a:lvl4pPr>
            <a:lvl5pPr lvl="4" rtl="0" algn="ctr">
              <a:spcBef>
                <a:spcPts val="0"/>
              </a:spcBef>
              <a:spcAft>
                <a:spcPts val="0"/>
              </a:spcAft>
              <a:buSzPts val="5300"/>
              <a:buNone/>
              <a:defRPr sz="5300"/>
            </a:lvl5pPr>
            <a:lvl6pPr lvl="5" rtl="0" algn="ctr">
              <a:spcBef>
                <a:spcPts val="0"/>
              </a:spcBef>
              <a:spcAft>
                <a:spcPts val="0"/>
              </a:spcAft>
              <a:buSzPts val="5300"/>
              <a:buNone/>
              <a:defRPr sz="5300"/>
            </a:lvl6pPr>
            <a:lvl7pPr lvl="6" rtl="0" algn="ctr">
              <a:spcBef>
                <a:spcPts val="0"/>
              </a:spcBef>
              <a:spcAft>
                <a:spcPts val="0"/>
              </a:spcAft>
              <a:buSzPts val="5300"/>
              <a:buNone/>
              <a:defRPr sz="5300"/>
            </a:lvl7pPr>
            <a:lvl8pPr lvl="7" rtl="0" algn="ctr">
              <a:spcBef>
                <a:spcPts val="0"/>
              </a:spcBef>
              <a:spcAft>
                <a:spcPts val="0"/>
              </a:spcAft>
              <a:buSzPts val="5300"/>
              <a:buNone/>
              <a:defRPr sz="5300"/>
            </a:lvl8pPr>
            <a:lvl9pPr lvl="8" rtl="0" algn="ctr">
              <a:spcBef>
                <a:spcPts val="0"/>
              </a:spcBef>
              <a:spcAft>
                <a:spcPts val="0"/>
              </a:spcAft>
              <a:buSzPts val="5300"/>
              <a:buNone/>
              <a:defRPr sz="5300"/>
            </a:lvl9pPr>
          </a:lstStyle>
          <a:p>
            <a:r>
              <a:t>xx%</a:t>
            </a:r>
          </a:p>
        </p:txBody>
      </p:sp>
      <p:sp>
        <p:nvSpPr>
          <p:cNvPr id="429" name="Google Shape;429;p13"/>
          <p:cNvSpPr txBox="1"/>
          <p:nvPr>
            <p:ph idx="1" type="body"/>
          </p:nvPr>
        </p:nvSpPr>
        <p:spPr>
          <a:xfrm>
            <a:off x="6361085" y="2714794"/>
            <a:ext cx="2211300" cy="693900"/>
          </a:xfrm>
          <a:prstGeom prst="rect">
            <a:avLst/>
          </a:prstGeom>
        </p:spPr>
        <p:txBody>
          <a:bodyPr anchorCtr="0" anchor="t" bIns="91425" lIns="91425" spcFirstLastPara="1" rIns="91425" wrap="square" tIns="91425">
            <a:noAutofit/>
          </a:bodyPr>
          <a:lstStyle>
            <a:lvl1pPr indent="-336550" lvl="0" marL="457200" algn="ctr">
              <a:lnSpc>
                <a:spcPct val="100000"/>
              </a:lnSpc>
              <a:spcBef>
                <a:spcPts val="0"/>
              </a:spcBef>
              <a:spcAft>
                <a:spcPts val="0"/>
              </a:spcAft>
              <a:buSzPts val="1700"/>
              <a:buChar char="●"/>
              <a:defRPr sz="1700"/>
            </a:lvl1pPr>
            <a:lvl2pPr indent="-336550" lvl="1" marL="914400" algn="ctr">
              <a:lnSpc>
                <a:spcPct val="100000"/>
              </a:lnSpc>
              <a:spcBef>
                <a:spcPts val="0"/>
              </a:spcBef>
              <a:spcAft>
                <a:spcPts val="0"/>
              </a:spcAft>
              <a:buSzPts val="1700"/>
              <a:buChar char="○"/>
              <a:defRPr sz="1700"/>
            </a:lvl2pPr>
            <a:lvl3pPr indent="-336550" lvl="2" marL="1371600" algn="ctr">
              <a:lnSpc>
                <a:spcPct val="100000"/>
              </a:lnSpc>
              <a:spcBef>
                <a:spcPts val="0"/>
              </a:spcBef>
              <a:spcAft>
                <a:spcPts val="0"/>
              </a:spcAft>
              <a:buSzPts val="1700"/>
              <a:buChar char="■"/>
              <a:defRPr sz="1700"/>
            </a:lvl3pPr>
            <a:lvl4pPr indent="-336550" lvl="3" marL="1828800" algn="ctr">
              <a:lnSpc>
                <a:spcPct val="100000"/>
              </a:lnSpc>
              <a:spcBef>
                <a:spcPts val="0"/>
              </a:spcBef>
              <a:spcAft>
                <a:spcPts val="0"/>
              </a:spcAft>
              <a:buSzPts val="1700"/>
              <a:buChar char="●"/>
              <a:defRPr sz="1700"/>
            </a:lvl4pPr>
            <a:lvl5pPr indent="-336550" lvl="4" marL="2286000" algn="ctr">
              <a:lnSpc>
                <a:spcPct val="100000"/>
              </a:lnSpc>
              <a:spcBef>
                <a:spcPts val="0"/>
              </a:spcBef>
              <a:spcAft>
                <a:spcPts val="0"/>
              </a:spcAft>
              <a:buSzPts val="1700"/>
              <a:buChar char="○"/>
              <a:defRPr sz="1700"/>
            </a:lvl5pPr>
            <a:lvl6pPr indent="-336550" lvl="5" marL="2743200" algn="ctr">
              <a:lnSpc>
                <a:spcPct val="100000"/>
              </a:lnSpc>
              <a:spcBef>
                <a:spcPts val="0"/>
              </a:spcBef>
              <a:spcAft>
                <a:spcPts val="0"/>
              </a:spcAft>
              <a:buSzPts val="1700"/>
              <a:buChar char="■"/>
              <a:defRPr sz="1700"/>
            </a:lvl6pPr>
            <a:lvl7pPr indent="-336550" lvl="6" marL="3200400" algn="ctr">
              <a:lnSpc>
                <a:spcPct val="100000"/>
              </a:lnSpc>
              <a:spcBef>
                <a:spcPts val="0"/>
              </a:spcBef>
              <a:spcAft>
                <a:spcPts val="0"/>
              </a:spcAft>
              <a:buSzPts val="1700"/>
              <a:buChar char="●"/>
              <a:defRPr sz="1700"/>
            </a:lvl7pPr>
            <a:lvl8pPr indent="-336550" lvl="7" marL="3657600" algn="ctr">
              <a:lnSpc>
                <a:spcPct val="100000"/>
              </a:lnSpc>
              <a:spcBef>
                <a:spcPts val="0"/>
              </a:spcBef>
              <a:spcAft>
                <a:spcPts val="0"/>
              </a:spcAft>
              <a:buSzPts val="1700"/>
              <a:buChar char="○"/>
              <a:defRPr sz="1700"/>
            </a:lvl8pPr>
            <a:lvl9pPr indent="-336550" lvl="8" marL="4114800" algn="ctr">
              <a:lnSpc>
                <a:spcPct val="100000"/>
              </a:lnSpc>
              <a:spcBef>
                <a:spcPts val="0"/>
              </a:spcBef>
              <a:spcAft>
                <a:spcPts val="0"/>
              </a:spcAft>
              <a:buSzPts val="1700"/>
              <a:buChar char="■"/>
              <a:defRPr sz="1700"/>
            </a:lvl9pPr>
          </a:lstStyle>
          <a:p/>
        </p:txBody>
      </p:sp>
      <p:sp>
        <p:nvSpPr>
          <p:cNvPr id="430" name="Google Shape;430;p13"/>
          <p:cNvSpPr txBox="1"/>
          <p:nvPr>
            <p:ph idx="5" type="body"/>
          </p:nvPr>
        </p:nvSpPr>
        <p:spPr>
          <a:xfrm>
            <a:off x="3387259" y="2706431"/>
            <a:ext cx="2211300" cy="693900"/>
          </a:xfrm>
          <a:prstGeom prst="rect">
            <a:avLst/>
          </a:prstGeom>
        </p:spPr>
        <p:txBody>
          <a:bodyPr anchorCtr="0" anchor="t" bIns="91425" lIns="91425" spcFirstLastPara="1" rIns="91425" wrap="square" tIns="91425">
            <a:noAutofit/>
          </a:bodyPr>
          <a:lstStyle>
            <a:lvl1pPr indent="-336550" lvl="0" marL="457200" rtl="0" algn="ctr">
              <a:lnSpc>
                <a:spcPct val="100000"/>
              </a:lnSpc>
              <a:spcBef>
                <a:spcPts val="0"/>
              </a:spcBef>
              <a:spcAft>
                <a:spcPts val="0"/>
              </a:spcAft>
              <a:buSzPts val="1700"/>
              <a:buChar char="●"/>
              <a:defRPr sz="1700"/>
            </a:lvl1pPr>
            <a:lvl2pPr indent="-336550" lvl="1" marL="914400" rtl="0" algn="ctr">
              <a:lnSpc>
                <a:spcPct val="100000"/>
              </a:lnSpc>
              <a:spcBef>
                <a:spcPts val="0"/>
              </a:spcBef>
              <a:spcAft>
                <a:spcPts val="0"/>
              </a:spcAft>
              <a:buSzPts val="1700"/>
              <a:buChar char="○"/>
              <a:defRPr sz="1700"/>
            </a:lvl2pPr>
            <a:lvl3pPr indent="-336550" lvl="2" marL="1371600" rtl="0" algn="ctr">
              <a:lnSpc>
                <a:spcPct val="100000"/>
              </a:lnSpc>
              <a:spcBef>
                <a:spcPts val="0"/>
              </a:spcBef>
              <a:spcAft>
                <a:spcPts val="0"/>
              </a:spcAft>
              <a:buSzPts val="1700"/>
              <a:buChar char="■"/>
              <a:defRPr sz="1700"/>
            </a:lvl3pPr>
            <a:lvl4pPr indent="-336550" lvl="3" marL="1828800" rtl="0" algn="ctr">
              <a:lnSpc>
                <a:spcPct val="100000"/>
              </a:lnSpc>
              <a:spcBef>
                <a:spcPts val="0"/>
              </a:spcBef>
              <a:spcAft>
                <a:spcPts val="0"/>
              </a:spcAft>
              <a:buSzPts val="1700"/>
              <a:buChar char="●"/>
              <a:defRPr sz="1700"/>
            </a:lvl4pPr>
            <a:lvl5pPr indent="-336550" lvl="4" marL="2286000" rtl="0" algn="ctr">
              <a:lnSpc>
                <a:spcPct val="100000"/>
              </a:lnSpc>
              <a:spcBef>
                <a:spcPts val="0"/>
              </a:spcBef>
              <a:spcAft>
                <a:spcPts val="0"/>
              </a:spcAft>
              <a:buSzPts val="1700"/>
              <a:buChar char="○"/>
              <a:defRPr sz="1700"/>
            </a:lvl5pPr>
            <a:lvl6pPr indent="-336550" lvl="5" marL="2743200" rtl="0" algn="ctr">
              <a:lnSpc>
                <a:spcPct val="100000"/>
              </a:lnSpc>
              <a:spcBef>
                <a:spcPts val="0"/>
              </a:spcBef>
              <a:spcAft>
                <a:spcPts val="0"/>
              </a:spcAft>
              <a:buSzPts val="1700"/>
              <a:buChar char="■"/>
              <a:defRPr sz="1700"/>
            </a:lvl6pPr>
            <a:lvl7pPr indent="-336550" lvl="6" marL="3200400" rtl="0" algn="ctr">
              <a:lnSpc>
                <a:spcPct val="100000"/>
              </a:lnSpc>
              <a:spcBef>
                <a:spcPts val="0"/>
              </a:spcBef>
              <a:spcAft>
                <a:spcPts val="0"/>
              </a:spcAft>
              <a:buSzPts val="1700"/>
              <a:buChar char="●"/>
              <a:defRPr sz="1700"/>
            </a:lvl7pPr>
            <a:lvl8pPr indent="-336550" lvl="7" marL="3657600" rtl="0" algn="ctr">
              <a:lnSpc>
                <a:spcPct val="100000"/>
              </a:lnSpc>
              <a:spcBef>
                <a:spcPts val="0"/>
              </a:spcBef>
              <a:spcAft>
                <a:spcPts val="0"/>
              </a:spcAft>
              <a:buSzPts val="1700"/>
              <a:buChar char="○"/>
              <a:defRPr sz="1700"/>
            </a:lvl8pPr>
            <a:lvl9pPr indent="-336550" lvl="8" marL="4114800" rtl="0" algn="ctr">
              <a:lnSpc>
                <a:spcPct val="100000"/>
              </a:lnSpc>
              <a:spcBef>
                <a:spcPts val="0"/>
              </a:spcBef>
              <a:spcAft>
                <a:spcPts val="0"/>
              </a:spcAft>
              <a:buSzPts val="1700"/>
              <a:buChar char="■"/>
              <a:defRPr sz="1700"/>
            </a:lvl9pPr>
          </a:lstStyle>
          <a:p/>
        </p:txBody>
      </p:sp>
      <p:sp>
        <p:nvSpPr>
          <p:cNvPr id="431" name="Google Shape;431;p13"/>
          <p:cNvSpPr txBox="1"/>
          <p:nvPr>
            <p:ph idx="6" type="body"/>
          </p:nvPr>
        </p:nvSpPr>
        <p:spPr>
          <a:xfrm>
            <a:off x="536269" y="2706431"/>
            <a:ext cx="2211300" cy="693900"/>
          </a:xfrm>
          <a:prstGeom prst="rect">
            <a:avLst/>
          </a:prstGeom>
        </p:spPr>
        <p:txBody>
          <a:bodyPr anchorCtr="0" anchor="t" bIns="91425" lIns="91425" spcFirstLastPara="1" rIns="91425" wrap="square" tIns="91425">
            <a:noAutofit/>
          </a:bodyPr>
          <a:lstStyle>
            <a:lvl1pPr indent="-336550" lvl="0" marL="457200" rtl="0" algn="ctr">
              <a:lnSpc>
                <a:spcPct val="100000"/>
              </a:lnSpc>
              <a:spcBef>
                <a:spcPts val="0"/>
              </a:spcBef>
              <a:spcAft>
                <a:spcPts val="0"/>
              </a:spcAft>
              <a:buSzPts val="1700"/>
              <a:buChar char="●"/>
              <a:defRPr sz="1700"/>
            </a:lvl1pPr>
            <a:lvl2pPr indent="-336550" lvl="1" marL="914400" rtl="0" algn="ctr">
              <a:lnSpc>
                <a:spcPct val="100000"/>
              </a:lnSpc>
              <a:spcBef>
                <a:spcPts val="0"/>
              </a:spcBef>
              <a:spcAft>
                <a:spcPts val="0"/>
              </a:spcAft>
              <a:buSzPts val="1700"/>
              <a:buChar char="○"/>
              <a:defRPr sz="1700"/>
            </a:lvl2pPr>
            <a:lvl3pPr indent="-336550" lvl="2" marL="1371600" rtl="0" algn="ctr">
              <a:lnSpc>
                <a:spcPct val="100000"/>
              </a:lnSpc>
              <a:spcBef>
                <a:spcPts val="0"/>
              </a:spcBef>
              <a:spcAft>
                <a:spcPts val="0"/>
              </a:spcAft>
              <a:buSzPts val="1700"/>
              <a:buChar char="■"/>
              <a:defRPr sz="1700"/>
            </a:lvl3pPr>
            <a:lvl4pPr indent="-336550" lvl="3" marL="1828800" rtl="0" algn="ctr">
              <a:lnSpc>
                <a:spcPct val="100000"/>
              </a:lnSpc>
              <a:spcBef>
                <a:spcPts val="0"/>
              </a:spcBef>
              <a:spcAft>
                <a:spcPts val="0"/>
              </a:spcAft>
              <a:buSzPts val="1700"/>
              <a:buChar char="●"/>
              <a:defRPr sz="1700"/>
            </a:lvl4pPr>
            <a:lvl5pPr indent="-336550" lvl="4" marL="2286000" rtl="0" algn="ctr">
              <a:lnSpc>
                <a:spcPct val="100000"/>
              </a:lnSpc>
              <a:spcBef>
                <a:spcPts val="0"/>
              </a:spcBef>
              <a:spcAft>
                <a:spcPts val="0"/>
              </a:spcAft>
              <a:buSzPts val="1700"/>
              <a:buChar char="○"/>
              <a:defRPr sz="1700"/>
            </a:lvl5pPr>
            <a:lvl6pPr indent="-336550" lvl="5" marL="2743200" rtl="0" algn="ctr">
              <a:lnSpc>
                <a:spcPct val="100000"/>
              </a:lnSpc>
              <a:spcBef>
                <a:spcPts val="0"/>
              </a:spcBef>
              <a:spcAft>
                <a:spcPts val="0"/>
              </a:spcAft>
              <a:buSzPts val="1700"/>
              <a:buChar char="■"/>
              <a:defRPr sz="1700"/>
            </a:lvl6pPr>
            <a:lvl7pPr indent="-336550" lvl="6" marL="3200400" rtl="0" algn="ctr">
              <a:lnSpc>
                <a:spcPct val="100000"/>
              </a:lnSpc>
              <a:spcBef>
                <a:spcPts val="0"/>
              </a:spcBef>
              <a:spcAft>
                <a:spcPts val="0"/>
              </a:spcAft>
              <a:buSzPts val="1700"/>
              <a:buChar char="●"/>
              <a:defRPr sz="1700"/>
            </a:lvl7pPr>
            <a:lvl8pPr indent="-336550" lvl="7" marL="3657600" rtl="0" algn="ctr">
              <a:lnSpc>
                <a:spcPct val="100000"/>
              </a:lnSpc>
              <a:spcBef>
                <a:spcPts val="0"/>
              </a:spcBef>
              <a:spcAft>
                <a:spcPts val="0"/>
              </a:spcAft>
              <a:buSzPts val="1700"/>
              <a:buChar char="○"/>
              <a:defRPr sz="1700"/>
            </a:lvl8pPr>
            <a:lvl9pPr indent="-336550" lvl="8" marL="4114800" rtl="0" algn="ctr">
              <a:lnSpc>
                <a:spcPct val="100000"/>
              </a:lnSpc>
              <a:spcBef>
                <a:spcPts val="0"/>
              </a:spcBef>
              <a:spcAft>
                <a:spcPts val="0"/>
              </a:spcAft>
              <a:buSzPts val="1700"/>
              <a:buChar char="■"/>
              <a:defRPr sz="17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432" name="Shape 432"/>
        <p:cNvGrpSpPr/>
        <p:nvPr/>
      </p:nvGrpSpPr>
      <p:grpSpPr>
        <a:xfrm>
          <a:off x="0" y="0"/>
          <a:ext cx="0" cy="0"/>
          <a:chOff x="0" y="0"/>
          <a:chExt cx="0" cy="0"/>
        </a:xfrm>
      </p:grpSpPr>
      <p:grpSp>
        <p:nvGrpSpPr>
          <p:cNvPr id="433" name="Google Shape;433;p14"/>
          <p:cNvGrpSpPr/>
          <p:nvPr/>
        </p:nvGrpSpPr>
        <p:grpSpPr>
          <a:xfrm flipH="1">
            <a:off x="16275" y="2188977"/>
            <a:ext cx="9184434" cy="2954162"/>
            <a:chOff x="4435" y="7748593"/>
            <a:chExt cx="12182563" cy="5161009"/>
          </a:xfrm>
        </p:grpSpPr>
        <p:sp>
          <p:nvSpPr>
            <p:cNvPr id="434" name="Google Shape;434;p14"/>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 name="Google Shape;435;p14"/>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 name="Google Shape;436;p14"/>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 name="Google Shape;437;p14"/>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8" name="Google Shape;438;p14"/>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 name="Google Shape;439;p14"/>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 name="Google Shape;440;p14"/>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 name="Google Shape;441;p14"/>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 name="Google Shape;442;p14"/>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 name="Google Shape;443;p14"/>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 name="Google Shape;444;p14"/>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 name="Google Shape;445;p14"/>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 name="Google Shape;446;p14"/>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 name="Google Shape;447;p14"/>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 name="Google Shape;448;p14"/>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 name="Google Shape;449;p14"/>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 name="Google Shape;450;p14"/>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 name="Google Shape;451;p14"/>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 name="Google Shape;452;p14"/>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 name="Google Shape;453;p14"/>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 name="Google Shape;454;p14"/>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 name="Google Shape;455;p14"/>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 name="Google Shape;456;p14"/>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 name="Google Shape;457;p14"/>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 name="Google Shape;458;p14"/>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 name="Google Shape;459;p14"/>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 name="Google Shape;460;p14"/>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 name="Google Shape;461;p14"/>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 name="Google Shape;462;p14"/>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 name="Google Shape;463;p14"/>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 name="Google Shape;464;p14"/>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 name="Google Shape;465;p14"/>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466" name="Google Shape;466;p14"/>
          <p:cNvSpPr txBox="1"/>
          <p:nvPr>
            <p:ph idx="1" type="subTitle"/>
          </p:nvPr>
        </p:nvSpPr>
        <p:spPr>
          <a:xfrm>
            <a:off x="540300" y="1622700"/>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500"/>
              <a:buNone/>
              <a:defRPr b="1" sz="1500"/>
            </a:lvl1pPr>
            <a:lvl2pPr lvl="1" rtl="0">
              <a:spcBef>
                <a:spcPts val="1600"/>
              </a:spcBef>
              <a:spcAft>
                <a:spcPts val="0"/>
              </a:spcAft>
              <a:buSzPts val="1500"/>
              <a:buNone/>
              <a:defRPr b="1" sz="1500"/>
            </a:lvl2pPr>
            <a:lvl3pPr lvl="2" rtl="0">
              <a:spcBef>
                <a:spcPts val="1600"/>
              </a:spcBef>
              <a:spcAft>
                <a:spcPts val="0"/>
              </a:spcAft>
              <a:buSzPts val="1500"/>
              <a:buNone/>
              <a:defRPr b="1" sz="1500"/>
            </a:lvl3pPr>
            <a:lvl4pPr lvl="3" rtl="0">
              <a:spcBef>
                <a:spcPts val="1600"/>
              </a:spcBef>
              <a:spcAft>
                <a:spcPts val="0"/>
              </a:spcAft>
              <a:buSzPts val="1500"/>
              <a:buNone/>
              <a:defRPr b="1" sz="1500"/>
            </a:lvl4pPr>
            <a:lvl5pPr lvl="4" rtl="0">
              <a:spcBef>
                <a:spcPts val="1600"/>
              </a:spcBef>
              <a:spcAft>
                <a:spcPts val="0"/>
              </a:spcAft>
              <a:buSzPts val="1500"/>
              <a:buNone/>
              <a:defRPr b="1" sz="1500"/>
            </a:lvl5pPr>
            <a:lvl6pPr lvl="5" rtl="0">
              <a:spcBef>
                <a:spcPts val="1600"/>
              </a:spcBef>
              <a:spcAft>
                <a:spcPts val="0"/>
              </a:spcAft>
              <a:buSzPts val="1500"/>
              <a:buNone/>
              <a:defRPr b="1" sz="1500"/>
            </a:lvl6pPr>
            <a:lvl7pPr lvl="6" rtl="0">
              <a:spcBef>
                <a:spcPts val="1600"/>
              </a:spcBef>
              <a:spcAft>
                <a:spcPts val="0"/>
              </a:spcAft>
              <a:buSzPts val="1500"/>
              <a:buNone/>
              <a:defRPr b="1" sz="1500"/>
            </a:lvl7pPr>
            <a:lvl8pPr lvl="7" rtl="0">
              <a:spcBef>
                <a:spcPts val="1600"/>
              </a:spcBef>
              <a:spcAft>
                <a:spcPts val="0"/>
              </a:spcAft>
              <a:buSzPts val="1500"/>
              <a:buNone/>
              <a:defRPr b="1" sz="1500"/>
            </a:lvl8pPr>
            <a:lvl9pPr lvl="8" rtl="0">
              <a:spcBef>
                <a:spcPts val="1600"/>
              </a:spcBef>
              <a:spcAft>
                <a:spcPts val="1600"/>
              </a:spcAft>
              <a:buSzPts val="1500"/>
              <a:buNone/>
              <a:defRPr b="1" sz="1500"/>
            </a:lvl9pPr>
          </a:lstStyle>
          <a:p/>
        </p:txBody>
      </p:sp>
      <p:sp>
        <p:nvSpPr>
          <p:cNvPr id="467" name="Google Shape;467;p14"/>
          <p:cNvSpPr txBox="1"/>
          <p:nvPr>
            <p:ph idx="2" type="subTitle"/>
          </p:nvPr>
        </p:nvSpPr>
        <p:spPr>
          <a:xfrm>
            <a:off x="540300" y="3015243"/>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500"/>
              <a:buNone/>
              <a:defRPr b="1" sz="1500"/>
            </a:lvl1pPr>
            <a:lvl2pPr lvl="1" rtl="0">
              <a:spcBef>
                <a:spcPts val="1600"/>
              </a:spcBef>
              <a:spcAft>
                <a:spcPts val="0"/>
              </a:spcAft>
              <a:buSzPts val="1500"/>
              <a:buNone/>
              <a:defRPr b="1" sz="1500"/>
            </a:lvl2pPr>
            <a:lvl3pPr lvl="2" rtl="0">
              <a:spcBef>
                <a:spcPts val="1600"/>
              </a:spcBef>
              <a:spcAft>
                <a:spcPts val="0"/>
              </a:spcAft>
              <a:buSzPts val="1500"/>
              <a:buNone/>
              <a:defRPr b="1" sz="1500"/>
            </a:lvl3pPr>
            <a:lvl4pPr lvl="3" rtl="0">
              <a:spcBef>
                <a:spcPts val="1600"/>
              </a:spcBef>
              <a:spcAft>
                <a:spcPts val="0"/>
              </a:spcAft>
              <a:buSzPts val="1500"/>
              <a:buNone/>
              <a:defRPr b="1" sz="1500"/>
            </a:lvl4pPr>
            <a:lvl5pPr lvl="4" rtl="0">
              <a:spcBef>
                <a:spcPts val="1600"/>
              </a:spcBef>
              <a:spcAft>
                <a:spcPts val="0"/>
              </a:spcAft>
              <a:buSzPts val="1500"/>
              <a:buNone/>
              <a:defRPr b="1" sz="1500"/>
            </a:lvl5pPr>
            <a:lvl6pPr lvl="5" rtl="0">
              <a:spcBef>
                <a:spcPts val="1600"/>
              </a:spcBef>
              <a:spcAft>
                <a:spcPts val="0"/>
              </a:spcAft>
              <a:buSzPts val="1500"/>
              <a:buNone/>
              <a:defRPr b="1" sz="1500"/>
            </a:lvl6pPr>
            <a:lvl7pPr lvl="6" rtl="0">
              <a:spcBef>
                <a:spcPts val="1600"/>
              </a:spcBef>
              <a:spcAft>
                <a:spcPts val="0"/>
              </a:spcAft>
              <a:buSzPts val="1500"/>
              <a:buNone/>
              <a:defRPr b="1" sz="1500"/>
            </a:lvl7pPr>
            <a:lvl8pPr lvl="7" rtl="0">
              <a:spcBef>
                <a:spcPts val="1600"/>
              </a:spcBef>
              <a:spcAft>
                <a:spcPts val="0"/>
              </a:spcAft>
              <a:buSzPts val="1500"/>
              <a:buNone/>
              <a:defRPr b="1" sz="1500"/>
            </a:lvl8pPr>
            <a:lvl9pPr lvl="8" rtl="0">
              <a:spcBef>
                <a:spcPts val="1600"/>
              </a:spcBef>
              <a:spcAft>
                <a:spcPts val="1600"/>
              </a:spcAft>
              <a:buSzPts val="1500"/>
              <a:buNone/>
              <a:defRPr b="1" sz="1500"/>
            </a:lvl9pPr>
          </a:lstStyle>
          <a:p/>
        </p:txBody>
      </p:sp>
      <p:sp>
        <p:nvSpPr>
          <p:cNvPr id="468" name="Google Shape;468;p14"/>
          <p:cNvSpPr txBox="1"/>
          <p:nvPr>
            <p:ph idx="3" type="subTitle"/>
          </p:nvPr>
        </p:nvSpPr>
        <p:spPr>
          <a:xfrm>
            <a:off x="6286340" y="1629735"/>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500"/>
              <a:buNone/>
              <a:defRPr b="1" sz="1500"/>
            </a:lvl1pPr>
            <a:lvl2pPr lvl="1" rtl="0">
              <a:spcBef>
                <a:spcPts val="1600"/>
              </a:spcBef>
              <a:spcAft>
                <a:spcPts val="0"/>
              </a:spcAft>
              <a:buSzPts val="1500"/>
              <a:buNone/>
              <a:defRPr b="1" sz="1500"/>
            </a:lvl2pPr>
            <a:lvl3pPr lvl="2" rtl="0">
              <a:spcBef>
                <a:spcPts val="1600"/>
              </a:spcBef>
              <a:spcAft>
                <a:spcPts val="0"/>
              </a:spcAft>
              <a:buSzPts val="1500"/>
              <a:buNone/>
              <a:defRPr b="1" sz="1500"/>
            </a:lvl3pPr>
            <a:lvl4pPr lvl="3" rtl="0">
              <a:spcBef>
                <a:spcPts val="1600"/>
              </a:spcBef>
              <a:spcAft>
                <a:spcPts val="0"/>
              </a:spcAft>
              <a:buSzPts val="1500"/>
              <a:buNone/>
              <a:defRPr b="1" sz="1500"/>
            </a:lvl4pPr>
            <a:lvl5pPr lvl="4" rtl="0">
              <a:spcBef>
                <a:spcPts val="1600"/>
              </a:spcBef>
              <a:spcAft>
                <a:spcPts val="0"/>
              </a:spcAft>
              <a:buSzPts val="1500"/>
              <a:buNone/>
              <a:defRPr b="1" sz="1500"/>
            </a:lvl5pPr>
            <a:lvl6pPr lvl="5" rtl="0">
              <a:spcBef>
                <a:spcPts val="1600"/>
              </a:spcBef>
              <a:spcAft>
                <a:spcPts val="0"/>
              </a:spcAft>
              <a:buSzPts val="1500"/>
              <a:buNone/>
              <a:defRPr b="1" sz="1500"/>
            </a:lvl6pPr>
            <a:lvl7pPr lvl="6" rtl="0">
              <a:spcBef>
                <a:spcPts val="1600"/>
              </a:spcBef>
              <a:spcAft>
                <a:spcPts val="0"/>
              </a:spcAft>
              <a:buSzPts val="1500"/>
              <a:buNone/>
              <a:defRPr b="1" sz="1500"/>
            </a:lvl7pPr>
            <a:lvl8pPr lvl="7" rtl="0">
              <a:spcBef>
                <a:spcPts val="1600"/>
              </a:spcBef>
              <a:spcAft>
                <a:spcPts val="0"/>
              </a:spcAft>
              <a:buSzPts val="1500"/>
              <a:buNone/>
              <a:defRPr b="1" sz="1500"/>
            </a:lvl8pPr>
            <a:lvl9pPr lvl="8" rtl="0">
              <a:spcBef>
                <a:spcPts val="1600"/>
              </a:spcBef>
              <a:spcAft>
                <a:spcPts val="1600"/>
              </a:spcAft>
              <a:buSzPts val="1500"/>
              <a:buNone/>
              <a:defRPr b="1" sz="1500"/>
            </a:lvl9pPr>
          </a:lstStyle>
          <a:p/>
        </p:txBody>
      </p:sp>
      <p:sp>
        <p:nvSpPr>
          <p:cNvPr id="469" name="Google Shape;469;p14"/>
          <p:cNvSpPr txBox="1"/>
          <p:nvPr>
            <p:ph idx="4" type="subTitle"/>
          </p:nvPr>
        </p:nvSpPr>
        <p:spPr>
          <a:xfrm>
            <a:off x="3428840" y="1635712"/>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500"/>
              <a:buNone/>
              <a:defRPr b="1" sz="1500"/>
            </a:lvl1pPr>
            <a:lvl2pPr lvl="1" rtl="0">
              <a:spcBef>
                <a:spcPts val="1600"/>
              </a:spcBef>
              <a:spcAft>
                <a:spcPts val="0"/>
              </a:spcAft>
              <a:buSzPts val="1500"/>
              <a:buNone/>
              <a:defRPr b="1" sz="1500"/>
            </a:lvl2pPr>
            <a:lvl3pPr lvl="2" rtl="0">
              <a:spcBef>
                <a:spcPts val="1600"/>
              </a:spcBef>
              <a:spcAft>
                <a:spcPts val="0"/>
              </a:spcAft>
              <a:buSzPts val="1500"/>
              <a:buNone/>
              <a:defRPr b="1" sz="1500"/>
            </a:lvl3pPr>
            <a:lvl4pPr lvl="3" rtl="0">
              <a:spcBef>
                <a:spcPts val="1600"/>
              </a:spcBef>
              <a:spcAft>
                <a:spcPts val="0"/>
              </a:spcAft>
              <a:buSzPts val="1500"/>
              <a:buNone/>
              <a:defRPr b="1" sz="1500"/>
            </a:lvl4pPr>
            <a:lvl5pPr lvl="4" rtl="0">
              <a:spcBef>
                <a:spcPts val="1600"/>
              </a:spcBef>
              <a:spcAft>
                <a:spcPts val="0"/>
              </a:spcAft>
              <a:buSzPts val="1500"/>
              <a:buNone/>
              <a:defRPr b="1" sz="1500"/>
            </a:lvl5pPr>
            <a:lvl6pPr lvl="5" rtl="0">
              <a:spcBef>
                <a:spcPts val="1600"/>
              </a:spcBef>
              <a:spcAft>
                <a:spcPts val="0"/>
              </a:spcAft>
              <a:buSzPts val="1500"/>
              <a:buNone/>
              <a:defRPr b="1" sz="1500"/>
            </a:lvl6pPr>
            <a:lvl7pPr lvl="6" rtl="0">
              <a:spcBef>
                <a:spcPts val="1600"/>
              </a:spcBef>
              <a:spcAft>
                <a:spcPts val="0"/>
              </a:spcAft>
              <a:buSzPts val="1500"/>
              <a:buNone/>
              <a:defRPr b="1" sz="1500"/>
            </a:lvl7pPr>
            <a:lvl8pPr lvl="7" rtl="0">
              <a:spcBef>
                <a:spcPts val="1600"/>
              </a:spcBef>
              <a:spcAft>
                <a:spcPts val="0"/>
              </a:spcAft>
              <a:buSzPts val="1500"/>
              <a:buNone/>
              <a:defRPr b="1" sz="1500"/>
            </a:lvl8pPr>
            <a:lvl9pPr lvl="8" rtl="0">
              <a:spcBef>
                <a:spcPts val="1600"/>
              </a:spcBef>
              <a:spcAft>
                <a:spcPts val="1600"/>
              </a:spcAft>
              <a:buSzPts val="1500"/>
              <a:buNone/>
              <a:defRPr b="1" sz="1500"/>
            </a:lvl9pPr>
          </a:lstStyle>
          <a:p/>
        </p:txBody>
      </p:sp>
      <p:sp>
        <p:nvSpPr>
          <p:cNvPr id="470" name="Google Shape;470;p14"/>
          <p:cNvSpPr txBox="1"/>
          <p:nvPr>
            <p:ph idx="5" type="subTitle"/>
          </p:nvPr>
        </p:nvSpPr>
        <p:spPr>
          <a:xfrm>
            <a:off x="3428840" y="3015243"/>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500"/>
              <a:buNone/>
              <a:defRPr b="1" sz="1500"/>
            </a:lvl1pPr>
            <a:lvl2pPr lvl="1" rtl="0">
              <a:spcBef>
                <a:spcPts val="1600"/>
              </a:spcBef>
              <a:spcAft>
                <a:spcPts val="0"/>
              </a:spcAft>
              <a:buSzPts val="1500"/>
              <a:buNone/>
              <a:defRPr b="1" sz="1500"/>
            </a:lvl2pPr>
            <a:lvl3pPr lvl="2" rtl="0">
              <a:spcBef>
                <a:spcPts val="1600"/>
              </a:spcBef>
              <a:spcAft>
                <a:spcPts val="0"/>
              </a:spcAft>
              <a:buSzPts val="1500"/>
              <a:buNone/>
              <a:defRPr b="1" sz="1500"/>
            </a:lvl3pPr>
            <a:lvl4pPr lvl="3" rtl="0">
              <a:spcBef>
                <a:spcPts val="1600"/>
              </a:spcBef>
              <a:spcAft>
                <a:spcPts val="0"/>
              </a:spcAft>
              <a:buSzPts val="1500"/>
              <a:buNone/>
              <a:defRPr b="1" sz="1500"/>
            </a:lvl4pPr>
            <a:lvl5pPr lvl="4" rtl="0">
              <a:spcBef>
                <a:spcPts val="1600"/>
              </a:spcBef>
              <a:spcAft>
                <a:spcPts val="0"/>
              </a:spcAft>
              <a:buSzPts val="1500"/>
              <a:buNone/>
              <a:defRPr b="1" sz="1500"/>
            </a:lvl5pPr>
            <a:lvl6pPr lvl="5" rtl="0">
              <a:spcBef>
                <a:spcPts val="1600"/>
              </a:spcBef>
              <a:spcAft>
                <a:spcPts val="0"/>
              </a:spcAft>
              <a:buSzPts val="1500"/>
              <a:buNone/>
              <a:defRPr b="1" sz="1500"/>
            </a:lvl6pPr>
            <a:lvl7pPr lvl="6" rtl="0">
              <a:spcBef>
                <a:spcPts val="1600"/>
              </a:spcBef>
              <a:spcAft>
                <a:spcPts val="0"/>
              </a:spcAft>
              <a:buSzPts val="1500"/>
              <a:buNone/>
              <a:defRPr b="1" sz="1500"/>
            </a:lvl7pPr>
            <a:lvl8pPr lvl="7" rtl="0">
              <a:spcBef>
                <a:spcPts val="1600"/>
              </a:spcBef>
              <a:spcAft>
                <a:spcPts val="0"/>
              </a:spcAft>
              <a:buSzPts val="1500"/>
              <a:buNone/>
              <a:defRPr b="1" sz="1500"/>
            </a:lvl8pPr>
            <a:lvl9pPr lvl="8" rtl="0">
              <a:spcBef>
                <a:spcPts val="1600"/>
              </a:spcBef>
              <a:spcAft>
                <a:spcPts val="1600"/>
              </a:spcAft>
              <a:buSzPts val="1500"/>
              <a:buNone/>
              <a:defRPr b="1" sz="1500"/>
            </a:lvl9pPr>
          </a:lstStyle>
          <a:p/>
        </p:txBody>
      </p:sp>
      <p:sp>
        <p:nvSpPr>
          <p:cNvPr id="471" name="Google Shape;471;p14"/>
          <p:cNvSpPr txBox="1"/>
          <p:nvPr>
            <p:ph idx="6" type="subTitle"/>
          </p:nvPr>
        </p:nvSpPr>
        <p:spPr>
          <a:xfrm>
            <a:off x="6286340" y="3001335"/>
            <a:ext cx="24378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500"/>
              <a:buNone/>
              <a:defRPr b="1" sz="1500"/>
            </a:lvl1pPr>
            <a:lvl2pPr lvl="1" rtl="0">
              <a:spcBef>
                <a:spcPts val="1600"/>
              </a:spcBef>
              <a:spcAft>
                <a:spcPts val="0"/>
              </a:spcAft>
              <a:buSzPts val="1500"/>
              <a:buNone/>
              <a:defRPr b="1" sz="1500"/>
            </a:lvl2pPr>
            <a:lvl3pPr lvl="2" rtl="0">
              <a:spcBef>
                <a:spcPts val="1600"/>
              </a:spcBef>
              <a:spcAft>
                <a:spcPts val="0"/>
              </a:spcAft>
              <a:buSzPts val="1500"/>
              <a:buNone/>
              <a:defRPr b="1" sz="1500"/>
            </a:lvl3pPr>
            <a:lvl4pPr lvl="3" rtl="0">
              <a:spcBef>
                <a:spcPts val="1600"/>
              </a:spcBef>
              <a:spcAft>
                <a:spcPts val="0"/>
              </a:spcAft>
              <a:buSzPts val="1500"/>
              <a:buNone/>
              <a:defRPr b="1" sz="1500"/>
            </a:lvl4pPr>
            <a:lvl5pPr lvl="4" rtl="0">
              <a:spcBef>
                <a:spcPts val="1600"/>
              </a:spcBef>
              <a:spcAft>
                <a:spcPts val="0"/>
              </a:spcAft>
              <a:buSzPts val="1500"/>
              <a:buNone/>
              <a:defRPr b="1" sz="1500"/>
            </a:lvl5pPr>
            <a:lvl6pPr lvl="5" rtl="0">
              <a:spcBef>
                <a:spcPts val="1600"/>
              </a:spcBef>
              <a:spcAft>
                <a:spcPts val="0"/>
              </a:spcAft>
              <a:buSzPts val="1500"/>
              <a:buNone/>
              <a:defRPr b="1" sz="1500"/>
            </a:lvl6pPr>
            <a:lvl7pPr lvl="6" rtl="0">
              <a:spcBef>
                <a:spcPts val="1600"/>
              </a:spcBef>
              <a:spcAft>
                <a:spcPts val="0"/>
              </a:spcAft>
              <a:buSzPts val="1500"/>
              <a:buNone/>
              <a:defRPr b="1" sz="1500"/>
            </a:lvl7pPr>
            <a:lvl8pPr lvl="7" rtl="0">
              <a:spcBef>
                <a:spcPts val="1600"/>
              </a:spcBef>
              <a:spcAft>
                <a:spcPts val="0"/>
              </a:spcAft>
              <a:buSzPts val="1500"/>
              <a:buNone/>
              <a:defRPr b="1" sz="1500"/>
            </a:lvl8pPr>
            <a:lvl9pPr lvl="8" rtl="0">
              <a:spcBef>
                <a:spcPts val="1600"/>
              </a:spcBef>
              <a:spcAft>
                <a:spcPts val="1600"/>
              </a:spcAft>
              <a:buSzPts val="1500"/>
              <a:buNone/>
              <a:defRPr b="1" sz="1500"/>
            </a:lvl9pPr>
          </a:lstStyle>
          <a:p/>
        </p:txBody>
      </p:sp>
      <p:sp>
        <p:nvSpPr>
          <p:cNvPr id="472" name="Google Shape;472;p14"/>
          <p:cNvSpPr txBox="1"/>
          <p:nvPr>
            <p:ph type="title"/>
          </p:nvPr>
        </p:nvSpPr>
        <p:spPr>
          <a:xfrm>
            <a:off x="540300" y="673631"/>
            <a:ext cx="81840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473" name="Google Shape;473;p14"/>
          <p:cNvSpPr txBox="1"/>
          <p:nvPr>
            <p:ph idx="7" type="body"/>
          </p:nvPr>
        </p:nvSpPr>
        <p:spPr>
          <a:xfrm>
            <a:off x="3428840" y="1942350"/>
            <a:ext cx="2437800" cy="625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74" name="Google Shape;474;p14"/>
          <p:cNvSpPr txBox="1"/>
          <p:nvPr>
            <p:ph idx="8" type="body"/>
          </p:nvPr>
        </p:nvSpPr>
        <p:spPr>
          <a:xfrm>
            <a:off x="6286340" y="3313950"/>
            <a:ext cx="2437800" cy="625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75" name="Google Shape;475;p14"/>
          <p:cNvSpPr txBox="1"/>
          <p:nvPr>
            <p:ph idx="9" type="body"/>
          </p:nvPr>
        </p:nvSpPr>
        <p:spPr>
          <a:xfrm>
            <a:off x="3428840" y="3313950"/>
            <a:ext cx="2437800" cy="625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76" name="Google Shape;476;p14"/>
          <p:cNvSpPr txBox="1"/>
          <p:nvPr>
            <p:ph idx="13" type="body"/>
          </p:nvPr>
        </p:nvSpPr>
        <p:spPr>
          <a:xfrm>
            <a:off x="540300" y="1942350"/>
            <a:ext cx="2437800" cy="625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77" name="Google Shape;477;p14"/>
          <p:cNvSpPr txBox="1"/>
          <p:nvPr>
            <p:ph idx="14" type="body"/>
          </p:nvPr>
        </p:nvSpPr>
        <p:spPr>
          <a:xfrm>
            <a:off x="6286340" y="1942350"/>
            <a:ext cx="2437800" cy="625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78" name="Google Shape;478;p14"/>
          <p:cNvSpPr txBox="1"/>
          <p:nvPr>
            <p:ph idx="15" type="body"/>
          </p:nvPr>
        </p:nvSpPr>
        <p:spPr>
          <a:xfrm>
            <a:off x="540300" y="3313950"/>
            <a:ext cx="2437800" cy="625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Map">
  <p:cSld name="CUSTOM_13">
    <p:spTree>
      <p:nvGrpSpPr>
        <p:cNvPr id="479" name="Shape 479"/>
        <p:cNvGrpSpPr/>
        <p:nvPr/>
      </p:nvGrpSpPr>
      <p:grpSpPr>
        <a:xfrm>
          <a:off x="0" y="0"/>
          <a:ext cx="0" cy="0"/>
          <a:chOff x="0" y="0"/>
          <a:chExt cx="0" cy="0"/>
        </a:xfrm>
      </p:grpSpPr>
      <p:grpSp>
        <p:nvGrpSpPr>
          <p:cNvPr id="480" name="Google Shape;480;p15"/>
          <p:cNvGrpSpPr/>
          <p:nvPr/>
        </p:nvGrpSpPr>
        <p:grpSpPr>
          <a:xfrm flipH="1">
            <a:off x="16275" y="2188977"/>
            <a:ext cx="9184434" cy="2954162"/>
            <a:chOff x="4435" y="7748593"/>
            <a:chExt cx="12182563" cy="5161009"/>
          </a:xfrm>
        </p:grpSpPr>
        <p:sp>
          <p:nvSpPr>
            <p:cNvPr id="481" name="Google Shape;481;p15"/>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 name="Google Shape;482;p15"/>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 name="Google Shape;483;p15"/>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 name="Google Shape;484;p15"/>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5" name="Google Shape;485;p15"/>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6" name="Google Shape;486;p15"/>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 name="Google Shape;487;p15"/>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 name="Google Shape;488;p15"/>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 name="Google Shape;489;p15"/>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 name="Google Shape;490;p15"/>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 name="Google Shape;491;p15"/>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 name="Google Shape;492;p15"/>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 name="Google Shape;493;p15"/>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 name="Google Shape;494;p15"/>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 name="Google Shape;495;p15"/>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 name="Google Shape;496;p15"/>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 name="Google Shape;497;p15"/>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 name="Google Shape;498;p15"/>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 name="Google Shape;499;p15"/>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 name="Google Shape;500;p15"/>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 name="Google Shape;501;p15"/>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 name="Google Shape;502;p15"/>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 name="Google Shape;503;p15"/>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4" name="Google Shape;504;p15"/>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5" name="Google Shape;505;p15"/>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6" name="Google Shape;506;p15"/>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7" name="Google Shape;507;p15"/>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8" name="Google Shape;508;p15"/>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9" name="Google Shape;509;p15"/>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0" name="Google Shape;510;p15"/>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1" name="Google Shape;511;p15"/>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2" name="Google Shape;512;p15"/>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513" name="Google Shape;513;p15"/>
          <p:cNvSpPr txBox="1"/>
          <p:nvPr>
            <p:ph idx="1" type="subTitle"/>
          </p:nvPr>
        </p:nvSpPr>
        <p:spPr>
          <a:xfrm>
            <a:off x="6283875" y="1411781"/>
            <a:ext cx="25485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514" name="Google Shape;514;p15"/>
          <p:cNvSpPr txBox="1"/>
          <p:nvPr>
            <p:ph idx="2" type="subTitle"/>
          </p:nvPr>
        </p:nvSpPr>
        <p:spPr>
          <a:xfrm>
            <a:off x="6283875" y="3077068"/>
            <a:ext cx="2548500" cy="455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1" sz="1400"/>
            </a:lvl1pPr>
            <a:lvl2pPr lvl="1" rtl="0">
              <a:spcBef>
                <a:spcPts val="1600"/>
              </a:spcBef>
              <a:spcAft>
                <a:spcPts val="0"/>
              </a:spcAft>
              <a:buSzPts val="1400"/>
              <a:buNone/>
              <a:defRPr b="1" sz="1400"/>
            </a:lvl2pPr>
            <a:lvl3pPr lvl="2" rtl="0">
              <a:spcBef>
                <a:spcPts val="1600"/>
              </a:spcBef>
              <a:spcAft>
                <a:spcPts val="0"/>
              </a:spcAft>
              <a:buSzPts val="1400"/>
              <a:buNone/>
              <a:defRPr b="1" sz="1400"/>
            </a:lvl3pPr>
            <a:lvl4pPr lvl="3" rtl="0">
              <a:spcBef>
                <a:spcPts val="1600"/>
              </a:spcBef>
              <a:spcAft>
                <a:spcPts val="0"/>
              </a:spcAft>
              <a:buSzPts val="1400"/>
              <a:buNone/>
              <a:defRPr b="1" sz="1400"/>
            </a:lvl4pPr>
            <a:lvl5pPr lvl="4" rtl="0">
              <a:spcBef>
                <a:spcPts val="1600"/>
              </a:spcBef>
              <a:spcAft>
                <a:spcPts val="0"/>
              </a:spcAft>
              <a:buSzPts val="1400"/>
              <a:buNone/>
              <a:defRPr b="1" sz="1400"/>
            </a:lvl5pPr>
            <a:lvl6pPr lvl="5" rtl="0">
              <a:spcBef>
                <a:spcPts val="1600"/>
              </a:spcBef>
              <a:spcAft>
                <a:spcPts val="0"/>
              </a:spcAft>
              <a:buSzPts val="1400"/>
              <a:buNone/>
              <a:defRPr b="1" sz="1400"/>
            </a:lvl6pPr>
            <a:lvl7pPr lvl="6" rtl="0">
              <a:spcBef>
                <a:spcPts val="1600"/>
              </a:spcBef>
              <a:spcAft>
                <a:spcPts val="0"/>
              </a:spcAft>
              <a:buSzPts val="1400"/>
              <a:buNone/>
              <a:defRPr b="1" sz="1400"/>
            </a:lvl7pPr>
            <a:lvl8pPr lvl="7" rtl="0">
              <a:spcBef>
                <a:spcPts val="1600"/>
              </a:spcBef>
              <a:spcAft>
                <a:spcPts val="0"/>
              </a:spcAft>
              <a:buSzPts val="1400"/>
              <a:buNone/>
              <a:defRPr b="1" sz="1400"/>
            </a:lvl8pPr>
            <a:lvl9pPr lvl="8" rtl="0">
              <a:spcBef>
                <a:spcPts val="1600"/>
              </a:spcBef>
              <a:spcAft>
                <a:spcPts val="1600"/>
              </a:spcAft>
              <a:buSzPts val="1400"/>
              <a:buNone/>
              <a:defRPr b="1" sz="1400"/>
            </a:lvl9pPr>
          </a:lstStyle>
          <a:p/>
        </p:txBody>
      </p:sp>
      <p:sp>
        <p:nvSpPr>
          <p:cNvPr id="515" name="Google Shape;515;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516" name="Google Shape;516;p15"/>
          <p:cNvSpPr txBox="1"/>
          <p:nvPr>
            <p:ph idx="3" type="body"/>
          </p:nvPr>
        </p:nvSpPr>
        <p:spPr>
          <a:xfrm>
            <a:off x="6283875" y="1738781"/>
            <a:ext cx="2548500" cy="1165200"/>
          </a:xfrm>
          <a:prstGeom prst="rect">
            <a:avLst/>
          </a:prstGeom>
        </p:spPr>
        <p:txBody>
          <a:bodyPr anchorCtr="0" anchor="t" bIns="91425" lIns="91425" spcFirstLastPara="1" rIns="91425" wrap="square" tIns="91425">
            <a:noAutofit/>
          </a:bodyPr>
          <a:lstStyle>
            <a:lvl1pPr indent="-298450" lvl="0" marL="457200">
              <a:lnSpc>
                <a:spcPct val="100000"/>
              </a:lnSpc>
              <a:spcBef>
                <a:spcPts val="0"/>
              </a:spcBef>
              <a:spcAft>
                <a:spcPts val="0"/>
              </a:spcAft>
              <a:buSzPts val="1100"/>
              <a:buChar char="●"/>
              <a:defRPr sz="1100"/>
            </a:lvl1pPr>
            <a:lvl2pPr indent="-298450" lvl="1" marL="914400">
              <a:lnSpc>
                <a:spcPct val="100000"/>
              </a:lnSpc>
              <a:spcBef>
                <a:spcPts val="0"/>
              </a:spcBef>
              <a:spcAft>
                <a:spcPts val="0"/>
              </a:spcAft>
              <a:buSzPts val="1100"/>
              <a:buChar char="○"/>
              <a:defRPr sz="1100"/>
            </a:lvl2pPr>
            <a:lvl3pPr indent="-298450" lvl="2" marL="1371600">
              <a:lnSpc>
                <a:spcPct val="100000"/>
              </a:lnSpc>
              <a:spcBef>
                <a:spcPts val="0"/>
              </a:spcBef>
              <a:spcAft>
                <a:spcPts val="0"/>
              </a:spcAft>
              <a:buSzPts val="1100"/>
              <a:buChar char="■"/>
              <a:defRPr sz="1100"/>
            </a:lvl3pPr>
            <a:lvl4pPr indent="-298450" lvl="3" marL="1828800">
              <a:lnSpc>
                <a:spcPct val="100000"/>
              </a:lnSpc>
              <a:spcBef>
                <a:spcPts val="0"/>
              </a:spcBef>
              <a:spcAft>
                <a:spcPts val="0"/>
              </a:spcAft>
              <a:buSzPts val="1100"/>
              <a:buChar char="●"/>
              <a:defRPr sz="1100"/>
            </a:lvl4pPr>
            <a:lvl5pPr indent="-298450" lvl="4" marL="2286000">
              <a:lnSpc>
                <a:spcPct val="100000"/>
              </a:lnSpc>
              <a:spcBef>
                <a:spcPts val="0"/>
              </a:spcBef>
              <a:spcAft>
                <a:spcPts val="0"/>
              </a:spcAft>
              <a:buSzPts val="1100"/>
              <a:buChar char="○"/>
              <a:defRPr sz="1100"/>
            </a:lvl5pPr>
            <a:lvl6pPr indent="-298450" lvl="5" marL="2743200">
              <a:lnSpc>
                <a:spcPct val="100000"/>
              </a:lnSpc>
              <a:spcBef>
                <a:spcPts val="0"/>
              </a:spcBef>
              <a:spcAft>
                <a:spcPts val="0"/>
              </a:spcAft>
              <a:buSzPts val="1100"/>
              <a:buChar char="■"/>
              <a:defRPr sz="1100"/>
            </a:lvl6pPr>
            <a:lvl7pPr indent="-298450" lvl="6" marL="3200400">
              <a:lnSpc>
                <a:spcPct val="100000"/>
              </a:lnSpc>
              <a:spcBef>
                <a:spcPts val="0"/>
              </a:spcBef>
              <a:spcAft>
                <a:spcPts val="0"/>
              </a:spcAft>
              <a:buSzPts val="1100"/>
              <a:buChar char="●"/>
              <a:defRPr sz="1100"/>
            </a:lvl7pPr>
            <a:lvl8pPr indent="-298450" lvl="7" marL="3657600">
              <a:lnSpc>
                <a:spcPct val="100000"/>
              </a:lnSpc>
              <a:spcBef>
                <a:spcPts val="0"/>
              </a:spcBef>
              <a:spcAft>
                <a:spcPts val="0"/>
              </a:spcAft>
              <a:buSzPts val="1100"/>
              <a:buChar char="○"/>
              <a:defRPr sz="1100"/>
            </a:lvl8pPr>
            <a:lvl9pPr indent="-298450" lvl="8" marL="4114800">
              <a:lnSpc>
                <a:spcPct val="100000"/>
              </a:lnSpc>
              <a:spcBef>
                <a:spcPts val="0"/>
              </a:spcBef>
              <a:spcAft>
                <a:spcPts val="0"/>
              </a:spcAft>
              <a:buSzPts val="1100"/>
              <a:buChar char="■"/>
              <a:defRPr sz="1100"/>
            </a:lvl9pPr>
          </a:lstStyle>
          <a:p/>
        </p:txBody>
      </p:sp>
      <p:sp>
        <p:nvSpPr>
          <p:cNvPr id="517" name="Google Shape;517;p15"/>
          <p:cNvSpPr txBox="1"/>
          <p:nvPr>
            <p:ph idx="4" type="body"/>
          </p:nvPr>
        </p:nvSpPr>
        <p:spPr>
          <a:xfrm>
            <a:off x="6283875" y="3380025"/>
            <a:ext cx="2548500" cy="1165200"/>
          </a:xfrm>
          <a:prstGeom prst="rect">
            <a:avLst/>
          </a:prstGeom>
        </p:spPr>
        <p:txBody>
          <a:bodyPr anchorCtr="0" anchor="t" bIns="91425" lIns="91425" spcFirstLastPara="1" rIns="91425" wrap="square" tIns="91425">
            <a:noAutofit/>
          </a:bodyPr>
          <a:lstStyle>
            <a:lvl1pPr indent="-298450" lvl="0" marL="457200" rtl="0">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518" name="Shape 518"/>
        <p:cNvGrpSpPr/>
        <p:nvPr/>
      </p:nvGrpSpPr>
      <p:grpSpPr>
        <a:xfrm>
          <a:off x="0" y="0"/>
          <a:ext cx="0" cy="0"/>
          <a:chOff x="0" y="0"/>
          <a:chExt cx="0" cy="0"/>
        </a:xfrm>
      </p:grpSpPr>
      <p:grpSp>
        <p:nvGrpSpPr>
          <p:cNvPr id="519" name="Google Shape;519;p16"/>
          <p:cNvGrpSpPr/>
          <p:nvPr/>
        </p:nvGrpSpPr>
        <p:grpSpPr>
          <a:xfrm flipH="1">
            <a:off x="16275" y="2188977"/>
            <a:ext cx="9184434" cy="2954162"/>
            <a:chOff x="4435" y="7748593"/>
            <a:chExt cx="12182563" cy="5161009"/>
          </a:xfrm>
        </p:grpSpPr>
        <p:sp>
          <p:nvSpPr>
            <p:cNvPr id="520" name="Google Shape;520;p16"/>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1" name="Google Shape;521;p16"/>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2" name="Google Shape;522;p16"/>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 name="Google Shape;523;p16"/>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 name="Google Shape;524;p16"/>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 name="Google Shape;525;p16"/>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 name="Google Shape;526;p16"/>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 name="Google Shape;527;p16"/>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 name="Google Shape;528;p16"/>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 name="Google Shape;529;p16"/>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 name="Google Shape;530;p16"/>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 name="Google Shape;531;p16"/>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 name="Google Shape;532;p16"/>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 name="Google Shape;533;p16"/>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 name="Google Shape;534;p16"/>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 name="Google Shape;535;p16"/>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 name="Google Shape;536;p16"/>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 name="Google Shape;537;p16"/>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 name="Google Shape;538;p16"/>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 name="Google Shape;539;p16"/>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0" name="Google Shape;540;p16"/>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 name="Google Shape;541;p16"/>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 name="Google Shape;542;p16"/>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 name="Google Shape;543;p16"/>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 name="Google Shape;544;p16"/>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 name="Google Shape;545;p16"/>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 name="Google Shape;546;p16"/>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 name="Google Shape;547;p16"/>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 name="Google Shape;548;p16"/>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 name="Google Shape;549;p16"/>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 name="Google Shape;550;p16"/>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 name="Google Shape;551;p16"/>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552" name="Google Shape;552;p16"/>
          <p:cNvSpPr txBox="1"/>
          <p:nvPr>
            <p:ph idx="1" type="subTitle"/>
          </p:nvPr>
        </p:nvSpPr>
        <p:spPr>
          <a:xfrm>
            <a:off x="311700" y="1737000"/>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553" name="Google Shape;553;p16"/>
          <p:cNvSpPr txBox="1"/>
          <p:nvPr>
            <p:ph idx="2" type="subTitle"/>
          </p:nvPr>
        </p:nvSpPr>
        <p:spPr>
          <a:xfrm>
            <a:off x="2081533" y="1737000"/>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554" name="Google Shape;554;p16"/>
          <p:cNvSpPr txBox="1"/>
          <p:nvPr>
            <p:ph idx="3" type="subTitle"/>
          </p:nvPr>
        </p:nvSpPr>
        <p:spPr>
          <a:xfrm>
            <a:off x="3851365" y="1756875"/>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555" name="Google Shape;555;p16"/>
          <p:cNvSpPr txBox="1"/>
          <p:nvPr>
            <p:ph idx="4" type="subTitle"/>
          </p:nvPr>
        </p:nvSpPr>
        <p:spPr>
          <a:xfrm>
            <a:off x="5621198" y="1756875"/>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556" name="Google Shape;556;p16"/>
          <p:cNvSpPr txBox="1"/>
          <p:nvPr>
            <p:ph idx="5" type="subTitle"/>
          </p:nvPr>
        </p:nvSpPr>
        <p:spPr>
          <a:xfrm>
            <a:off x="7391030" y="1737000"/>
            <a:ext cx="1498200" cy="455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700"/>
              <a:buNone/>
              <a:defRPr b="1" sz="1700"/>
            </a:lvl1pPr>
            <a:lvl2pPr lvl="1" rtl="0" algn="ctr">
              <a:spcBef>
                <a:spcPts val="1600"/>
              </a:spcBef>
              <a:spcAft>
                <a:spcPts val="0"/>
              </a:spcAft>
              <a:buSzPts val="1700"/>
              <a:buNone/>
              <a:defRPr b="1" sz="1700"/>
            </a:lvl2pPr>
            <a:lvl3pPr lvl="2" rtl="0" algn="ctr">
              <a:spcBef>
                <a:spcPts val="1600"/>
              </a:spcBef>
              <a:spcAft>
                <a:spcPts val="0"/>
              </a:spcAft>
              <a:buSzPts val="1700"/>
              <a:buNone/>
              <a:defRPr b="1" sz="1700"/>
            </a:lvl3pPr>
            <a:lvl4pPr lvl="3" rtl="0" algn="ctr">
              <a:spcBef>
                <a:spcPts val="1600"/>
              </a:spcBef>
              <a:spcAft>
                <a:spcPts val="0"/>
              </a:spcAft>
              <a:buSzPts val="1700"/>
              <a:buNone/>
              <a:defRPr b="1" sz="1700"/>
            </a:lvl4pPr>
            <a:lvl5pPr lvl="4" rtl="0" algn="ctr">
              <a:spcBef>
                <a:spcPts val="1600"/>
              </a:spcBef>
              <a:spcAft>
                <a:spcPts val="0"/>
              </a:spcAft>
              <a:buSzPts val="1700"/>
              <a:buNone/>
              <a:defRPr b="1" sz="1700"/>
            </a:lvl5pPr>
            <a:lvl6pPr lvl="5" rtl="0" algn="ctr">
              <a:spcBef>
                <a:spcPts val="1600"/>
              </a:spcBef>
              <a:spcAft>
                <a:spcPts val="0"/>
              </a:spcAft>
              <a:buSzPts val="1700"/>
              <a:buNone/>
              <a:defRPr b="1" sz="1700"/>
            </a:lvl6pPr>
            <a:lvl7pPr lvl="6" rtl="0" algn="ctr">
              <a:spcBef>
                <a:spcPts val="1600"/>
              </a:spcBef>
              <a:spcAft>
                <a:spcPts val="0"/>
              </a:spcAft>
              <a:buSzPts val="1700"/>
              <a:buNone/>
              <a:defRPr b="1" sz="1700"/>
            </a:lvl7pPr>
            <a:lvl8pPr lvl="7" rtl="0" algn="ctr">
              <a:spcBef>
                <a:spcPts val="1600"/>
              </a:spcBef>
              <a:spcAft>
                <a:spcPts val="0"/>
              </a:spcAft>
              <a:buSzPts val="1700"/>
              <a:buNone/>
              <a:defRPr b="1" sz="1700"/>
            </a:lvl8pPr>
            <a:lvl9pPr lvl="8" rtl="0" algn="ctr">
              <a:spcBef>
                <a:spcPts val="1600"/>
              </a:spcBef>
              <a:spcAft>
                <a:spcPts val="1600"/>
              </a:spcAft>
              <a:buSzPts val="1700"/>
              <a:buNone/>
              <a:defRPr b="1" sz="1700"/>
            </a:lvl9pPr>
          </a:lstStyle>
          <a:p/>
        </p:txBody>
      </p:sp>
      <p:sp>
        <p:nvSpPr>
          <p:cNvPr id="557" name="Google Shape;557;p16"/>
          <p:cNvSpPr txBox="1"/>
          <p:nvPr>
            <p:ph type="title"/>
          </p:nvPr>
        </p:nvSpPr>
        <p:spPr>
          <a:xfrm>
            <a:off x="311700" y="730775"/>
            <a:ext cx="85206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558" name="Google Shape;558;p16"/>
          <p:cNvSpPr txBox="1"/>
          <p:nvPr>
            <p:ph idx="6" type="body"/>
          </p:nvPr>
        </p:nvSpPr>
        <p:spPr>
          <a:xfrm>
            <a:off x="311700" y="2428969"/>
            <a:ext cx="1498200" cy="174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559" name="Google Shape;559;p16"/>
          <p:cNvSpPr txBox="1"/>
          <p:nvPr>
            <p:ph idx="7" type="body"/>
          </p:nvPr>
        </p:nvSpPr>
        <p:spPr>
          <a:xfrm>
            <a:off x="2081531" y="2428969"/>
            <a:ext cx="1498200" cy="1747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60" name="Google Shape;560;p16"/>
          <p:cNvSpPr txBox="1"/>
          <p:nvPr>
            <p:ph idx="8" type="body"/>
          </p:nvPr>
        </p:nvSpPr>
        <p:spPr>
          <a:xfrm>
            <a:off x="3851363" y="2428969"/>
            <a:ext cx="1498200" cy="1747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61" name="Google Shape;561;p16"/>
          <p:cNvSpPr txBox="1"/>
          <p:nvPr>
            <p:ph idx="9" type="body"/>
          </p:nvPr>
        </p:nvSpPr>
        <p:spPr>
          <a:xfrm>
            <a:off x="5621194" y="2428969"/>
            <a:ext cx="1498200" cy="1747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62" name="Google Shape;562;p16"/>
          <p:cNvSpPr txBox="1"/>
          <p:nvPr>
            <p:ph idx="13" type="body"/>
          </p:nvPr>
        </p:nvSpPr>
        <p:spPr>
          <a:xfrm>
            <a:off x="7391025" y="2428969"/>
            <a:ext cx="1498200" cy="1747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563" name="Shape 563"/>
        <p:cNvGrpSpPr/>
        <p:nvPr/>
      </p:nvGrpSpPr>
      <p:grpSpPr>
        <a:xfrm>
          <a:off x="0" y="0"/>
          <a:ext cx="0" cy="0"/>
          <a:chOff x="0" y="0"/>
          <a:chExt cx="0" cy="0"/>
        </a:xfrm>
      </p:grpSpPr>
      <p:grpSp>
        <p:nvGrpSpPr>
          <p:cNvPr id="564" name="Google Shape;564;p17"/>
          <p:cNvGrpSpPr/>
          <p:nvPr/>
        </p:nvGrpSpPr>
        <p:grpSpPr>
          <a:xfrm flipH="1">
            <a:off x="16275" y="2188977"/>
            <a:ext cx="9184434" cy="2954162"/>
            <a:chOff x="4435" y="7748593"/>
            <a:chExt cx="12182563" cy="5161009"/>
          </a:xfrm>
        </p:grpSpPr>
        <p:sp>
          <p:nvSpPr>
            <p:cNvPr id="565" name="Google Shape;565;p17"/>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 name="Google Shape;566;p17"/>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 name="Google Shape;567;p17"/>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 name="Google Shape;568;p17"/>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 name="Google Shape;569;p17"/>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 name="Google Shape;570;p17"/>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 name="Google Shape;571;p17"/>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 name="Google Shape;572;p17"/>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 name="Google Shape;573;p17"/>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 name="Google Shape;574;p17"/>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 name="Google Shape;575;p17"/>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6" name="Google Shape;576;p17"/>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7" name="Google Shape;577;p17"/>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8" name="Google Shape;578;p17"/>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9" name="Google Shape;579;p17"/>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0" name="Google Shape;580;p17"/>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1" name="Google Shape;581;p17"/>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2" name="Google Shape;582;p17"/>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3" name="Google Shape;583;p17"/>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4" name="Google Shape;584;p17"/>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5" name="Google Shape;585;p17"/>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6" name="Google Shape;586;p17"/>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7" name="Google Shape;587;p17"/>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8" name="Google Shape;588;p17"/>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9" name="Google Shape;589;p17"/>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0" name="Google Shape;590;p17"/>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1" name="Google Shape;591;p17"/>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2" name="Google Shape;592;p17"/>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3" name="Google Shape;593;p17"/>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4" name="Google Shape;594;p17"/>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5" name="Google Shape;595;p17"/>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6" name="Google Shape;596;p17"/>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597" name="Google Shape;597;p17"/>
          <p:cNvSpPr txBox="1"/>
          <p:nvPr>
            <p:ph type="title"/>
          </p:nvPr>
        </p:nvSpPr>
        <p:spPr>
          <a:xfrm>
            <a:off x="483150" y="730781"/>
            <a:ext cx="4186200" cy="572700"/>
          </a:xfrm>
          <a:prstGeom prst="rect">
            <a:avLst/>
          </a:prstGeom>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chemeClr val="dk1"/>
              </a:buClr>
              <a:buSzPts val="3000"/>
              <a:buFont typeface="Aldrich"/>
              <a:buNone/>
              <a:defRPr/>
            </a:lvl1pPr>
            <a:lvl2pPr lvl="1"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598" name="Google Shape;598;p17"/>
          <p:cNvSpPr txBox="1"/>
          <p:nvPr>
            <p:ph idx="1" type="body"/>
          </p:nvPr>
        </p:nvSpPr>
        <p:spPr>
          <a:xfrm>
            <a:off x="483038" y="1573275"/>
            <a:ext cx="4186200" cy="2674500"/>
          </a:xfrm>
          <a:prstGeom prst="rect">
            <a:avLst/>
          </a:prstGeom>
        </p:spPr>
        <p:txBody>
          <a:bodyPr anchorCtr="0" anchor="t" bIns="91425" lIns="91425" spcFirstLastPara="1" rIns="91425" wrap="square" tIns="91425">
            <a:noAutofit/>
          </a:bodyPr>
          <a:lstStyle>
            <a:lvl1pPr indent="-317500" lvl="0" marL="457200" algn="r">
              <a:spcBef>
                <a:spcPts val="0"/>
              </a:spcBef>
              <a:spcAft>
                <a:spcPts val="0"/>
              </a:spcAft>
              <a:buSzPts val="1400"/>
              <a:buChar char="●"/>
              <a:defRPr/>
            </a:lvl1pPr>
            <a:lvl2pPr indent="-317500" lvl="1" marL="914400" algn="r">
              <a:spcBef>
                <a:spcPts val="1600"/>
              </a:spcBef>
              <a:spcAft>
                <a:spcPts val="0"/>
              </a:spcAft>
              <a:buSzPts val="1400"/>
              <a:buChar char="○"/>
              <a:defRPr/>
            </a:lvl2pPr>
            <a:lvl3pPr indent="-317500" lvl="2" marL="1371600" algn="r">
              <a:spcBef>
                <a:spcPts val="1600"/>
              </a:spcBef>
              <a:spcAft>
                <a:spcPts val="0"/>
              </a:spcAft>
              <a:buSzPts val="1400"/>
              <a:buChar char="■"/>
              <a:defRPr/>
            </a:lvl3pPr>
            <a:lvl4pPr indent="-317500" lvl="3" marL="1828800" algn="r">
              <a:spcBef>
                <a:spcPts val="1600"/>
              </a:spcBef>
              <a:spcAft>
                <a:spcPts val="0"/>
              </a:spcAft>
              <a:buSzPts val="1400"/>
              <a:buChar char="●"/>
              <a:defRPr/>
            </a:lvl4pPr>
            <a:lvl5pPr indent="-317500" lvl="4" marL="2286000" algn="r">
              <a:spcBef>
                <a:spcPts val="1600"/>
              </a:spcBef>
              <a:spcAft>
                <a:spcPts val="0"/>
              </a:spcAft>
              <a:buSzPts val="1400"/>
              <a:buChar char="○"/>
              <a:defRPr/>
            </a:lvl5pPr>
            <a:lvl6pPr indent="-317500" lvl="5" marL="2743200" algn="r">
              <a:spcBef>
                <a:spcPts val="1600"/>
              </a:spcBef>
              <a:spcAft>
                <a:spcPts val="0"/>
              </a:spcAft>
              <a:buSzPts val="1400"/>
              <a:buChar char="■"/>
              <a:defRPr/>
            </a:lvl6pPr>
            <a:lvl7pPr indent="-317500" lvl="6" marL="3200400" algn="r">
              <a:spcBef>
                <a:spcPts val="1600"/>
              </a:spcBef>
              <a:spcAft>
                <a:spcPts val="0"/>
              </a:spcAft>
              <a:buSzPts val="1400"/>
              <a:buChar char="●"/>
              <a:defRPr/>
            </a:lvl7pPr>
            <a:lvl8pPr indent="-317500" lvl="7" marL="3657600" algn="r">
              <a:spcBef>
                <a:spcPts val="1600"/>
              </a:spcBef>
              <a:spcAft>
                <a:spcPts val="0"/>
              </a:spcAft>
              <a:buSzPts val="1400"/>
              <a:buChar char="○"/>
              <a:defRPr/>
            </a:lvl8pPr>
            <a:lvl9pPr indent="-317500" lvl="8" marL="4114800" algn="r">
              <a:spcBef>
                <a:spcPts val="1600"/>
              </a:spcBef>
              <a:spcAft>
                <a:spcPts val="1600"/>
              </a:spcAft>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spTree>
      <p:nvGrpSpPr>
        <p:cNvPr id="599" name="Shape 599"/>
        <p:cNvGrpSpPr/>
        <p:nvPr/>
      </p:nvGrpSpPr>
      <p:grpSpPr>
        <a:xfrm>
          <a:off x="0" y="0"/>
          <a:ext cx="0" cy="0"/>
          <a:chOff x="0" y="0"/>
          <a:chExt cx="0" cy="0"/>
        </a:xfrm>
      </p:grpSpPr>
      <p:grpSp>
        <p:nvGrpSpPr>
          <p:cNvPr id="600" name="Google Shape;600;p18"/>
          <p:cNvGrpSpPr/>
          <p:nvPr/>
        </p:nvGrpSpPr>
        <p:grpSpPr>
          <a:xfrm flipH="1">
            <a:off x="16275" y="2188977"/>
            <a:ext cx="9184434" cy="2954162"/>
            <a:chOff x="4435" y="7748593"/>
            <a:chExt cx="12182563" cy="5161009"/>
          </a:xfrm>
        </p:grpSpPr>
        <p:sp>
          <p:nvSpPr>
            <p:cNvPr id="601" name="Google Shape;601;p18"/>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2" name="Google Shape;602;p18"/>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3" name="Google Shape;603;p18"/>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4" name="Google Shape;604;p18"/>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5" name="Google Shape;605;p18"/>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6" name="Google Shape;606;p18"/>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7" name="Google Shape;607;p18"/>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8" name="Google Shape;608;p18"/>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9" name="Google Shape;609;p18"/>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0" name="Google Shape;610;p18"/>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1" name="Google Shape;611;p18"/>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2" name="Google Shape;612;p18"/>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3" name="Google Shape;613;p18"/>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4" name="Google Shape;614;p18"/>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5" name="Google Shape;615;p18"/>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6" name="Google Shape;616;p18"/>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7" name="Google Shape;617;p18"/>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8" name="Google Shape;618;p18"/>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9" name="Google Shape;619;p18"/>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0" name="Google Shape;620;p18"/>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1" name="Google Shape;621;p18"/>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2" name="Google Shape;622;p18"/>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3" name="Google Shape;623;p18"/>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4" name="Google Shape;624;p18"/>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5" name="Google Shape;625;p18"/>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6" name="Google Shape;626;p18"/>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7" name="Google Shape;627;p18"/>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8" name="Google Shape;628;p18"/>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9" name="Google Shape;629;p18"/>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0" name="Google Shape;630;p18"/>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1" name="Google Shape;631;p18"/>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2" name="Google Shape;632;p18"/>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633" name="Google Shape;633;p18"/>
          <p:cNvSpPr txBox="1"/>
          <p:nvPr>
            <p:ph type="title"/>
          </p:nvPr>
        </p:nvSpPr>
        <p:spPr>
          <a:xfrm>
            <a:off x="4483650" y="730781"/>
            <a:ext cx="41862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634" name="Google Shape;634;p18"/>
          <p:cNvSpPr txBox="1"/>
          <p:nvPr>
            <p:ph idx="1" type="body"/>
          </p:nvPr>
        </p:nvSpPr>
        <p:spPr>
          <a:xfrm>
            <a:off x="4483725" y="1881319"/>
            <a:ext cx="4186200" cy="2330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1">
  <p:cSld name="CUSTOM_16_2">
    <p:spTree>
      <p:nvGrpSpPr>
        <p:cNvPr id="635" name="Shape 635"/>
        <p:cNvGrpSpPr/>
        <p:nvPr/>
      </p:nvGrpSpPr>
      <p:grpSpPr>
        <a:xfrm>
          <a:off x="0" y="0"/>
          <a:ext cx="0" cy="0"/>
          <a:chOff x="0" y="0"/>
          <a:chExt cx="0" cy="0"/>
        </a:xfrm>
      </p:grpSpPr>
      <p:grpSp>
        <p:nvGrpSpPr>
          <p:cNvPr id="636" name="Google Shape;636;p19"/>
          <p:cNvGrpSpPr/>
          <p:nvPr/>
        </p:nvGrpSpPr>
        <p:grpSpPr>
          <a:xfrm>
            <a:off x="-98025" y="2425956"/>
            <a:ext cx="9241692" cy="2718303"/>
            <a:chOff x="4435" y="7748593"/>
            <a:chExt cx="12182563" cy="5161009"/>
          </a:xfrm>
        </p:grpSpPr>
        <p:sp>
          <p:nvSpPr>
            <p:cNvPr id="637" name="Google Shape;637;p19"/>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8" name="Google Shape;638;p19"/>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9" name="Google Shape;639;p19"/>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0" name="Google Shape;640;p19"/>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1" name="Google Shape;641;p19"/>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2" name="Google Shape;642;p19"/>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3" name="Google Shape;643;p19"/>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4" name="Google Shape;644;p19"/>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5" name="Google Shape;645;p19"/>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6" name="Google Shape;646;p19"/>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7" name="Google Shape;647;p19"/>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8" name="Google Shape;648;p19"/>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9" name="Google Shape;649;p19"/>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0" name="Google Shape;650;p19"/>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1" name="Google Shape;651;p19"/>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2" name="Google Shape;652;p19"/>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3" name="Google Shape;653;p19"/>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4" name="Google Shape;654;p19"/>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5" name="Google Shape;655;p19"/>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6" name="Google Shape;656;p19"/>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7" name="Google Shape;657;p19"/>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8" name="Google Shape;658;p19"/>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9" name="Google Shape;659;p19"/>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0" name="Google Shape;660;p19"/>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1" name="Google Shape;661;p19"/>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2" name="Google Shape;662;p19"/>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3" name="Google Shape;663;p19"/>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4" name="Google Shape;664;p19"/>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5" name="Google Shape;665;p19"/>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6" name="Google Shape;666;p19"/>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7" name="Google Shape;667;p19"/>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8" name="Google Shape;668;p19"/>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3A6E7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1 Credits">
  <p:cSld name="CUSTOM_16_1">
    <p:bg>
      <p:bgPr>
        <a:gradFill>
          <a:gsLst>
            <a:gs pos="0">
              <a:srgbClr val="00FFFF"/>
            </a:gs>
            <a:gs pos="75000">
              <a:srgbClr val="4EFFDF"/>
            </a:gs>
            <a:gs pos="100000">
              <a:srgbClr val="9BFFBE"/>
            </a:gs>
          </a:gsLst>
          <a:lin ang="2698631" scaled="0"/>
        </a:gradFill>
      </p:bgPr>
    </p:bg>
    <p:spTree>
      <p:nvGrpSpPr>
        <p:cNvPr id="669" name="Shape 669"/>
        <p:cNvGrpSpPr/>
        <p:nvPr/>
      </p:nvGrpSpPr>
      <p:grpSpPr>
        <a:xfrm>
          <a:off x="0" y="0"/>
          <a:ext cx="0" cy="0"/>
          <a:chOff x="0" y="0"/>
          <a:chExt cx="0" cy="0"/>
        </a:xfrm>
      </p:grpSpPr>
      <p:sp>
        <p:nvSpPr>
          <p:cNvPr id="670" name="Google Shape;670;p20"/>
          <p:cNvSpPr txBox="1"/>
          <p:nvPr>
            <p:ph type="title"/>
          </p:nvPr>
        </p:nvSpPr>
        <p:spPr>
          <a:xfrm>
            <a:off x="644231" y="862744"/>
            <a:ext cx="7767000" cy="572700"/>
          </a:xfrm>
          <a:prstGeom prst="rect">
            <a:avLst/>
          </a:prstGeom>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3000"/>
              <a:buFont typeface="Aldrich"/>
              <a:buNone/>
              <a:defRPr>
                <a:solidFill>
                  <a:schemeClr val="dk1"/>
                </a:solidFill>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671" name="Google Shape;671;p20"/>
          <p:cNvSpPr txBox="1"/>
          <p:nvPr>
            <p:ph idx="1" type="body"/>
          </p:nvPr>
        </p:nvSpPr>
        <p:spPr>
          <a:xfrm>
            <a:off x="644370" y="1613231"/>
            <a:ext cx="7767000" cy="23301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dk1"/>
              </a:buClr>
              <a:buSzPts val="1400"/>
              <a:buChar char="●"/>
              <a:defRPr>
                <a:solidFill>
                  <a:schemeClr val="dk1"/>
                </a:solidFill>
              </a:defRPr>
            </a:lvl1pPr>
            <a:lvl2pPr indent="-317500" lvl="1" marL="914400" rtl="0">
              <a:spcBef>
                <a:spcPts val="1600"/>
              </a:spcBef>
              <a:spcAft>
                <a:spcPts val="0"/>
              </a:spcAft>
              <a:buClr>
                <a:schemeClr val="dk1"/>
              </a:buClr>
              <a:buSzPts val="1400"/>
              <a:buChar char="○"/>
              <a:defRPr>
                <a:solidFill>
                  <a:schemeClr val="dk1"/>
                </a:solidFill>
              </a:defRPr>
            </a:lvl2pPr>
            <a:lvl3pPr indent="-317500" lvl="2" marL="1371600" rtl="0">
              <a:spcBef>
                <a:spcPts val="1600"/>
              </a:spcBef>
              <a:spcAft>
                <a:spcPts val="0"/>
              </a:spcAft>
              <a:buClr>
                <a:schemeClr val="dk1"/>
              </a:buClr>
              <a:buSzPts val="1400"/>
              <a:buChar char="■"/>
              <a:defRPr>
                <a:solidFill>
                  <a:schemeClr val="dk1"/>
                </a:solidFill>
              </a:defRPr>
            </a:lvl3pPr>
            <a:lvl4pPr indent="-317500" lvl="3" marL="1828800" rtl="0">
              <a:spcBef>
                <a:spcPts val="1600"/>
              </a:spcBef>
              <a:spcAft>
                <a:spcPts val="0"/>
              </a:spcAft>
              <a:buClr>
                <a:schemeClr val="dk1"/>
              </a:buClr>
              <a:buSzPts val="1400"/>
              <a:buChar char="●"/>
              <a:defRPr>
                <a:solidFill>
                  <a:schemeClr val="dk1"/>
                </a:solidFill>
              </a:defRPr>
            </a:lvl4pPr>
            <a:lvl5pPr indent="-317500" lvl="4" marL="2286000" rtl="0">
              <a:spcBef>
                <a:spcPts val="1600"/>
              </a:spcBef>
              <a:spcAft>
                <a:spcPts val="0"/>
              </a:spcAft>
              <a:buClr>
                <a:schemeClr val="dk1"/>
              </a:buClr>
              <a:buSzPts val="1400"/>
              <a:buChar char="○"/>
              <a:defRPr>
                <a:solidFill>
                  <a:schemeClr val="dk1"/>
                </a:solidFill>
              </a:defRPr>
            </a:lvl5pPr>
            <a:lvl6pPr indent="-317500" lvl="5" marL="2743200" rtl="0">
              <a:spcBef>
                <a:spcPts val="1600"/>
              </a:spcBef>
              <a:spcAft>
                <a:spcPts val="0"/>
              </a:spcAft>
              <a:buClr>
                <a:schemeClr val="dk1"/>
              </a:buClr>
              <a:buSzPts val="1400"/>
              <a:buChar char="■"/>
              <a:defRPr>
                <a:solidFill>
                  <a:schemeClr val="dk1"/>
                </a:solidFill>
              </a:defRPr>
            </a:lvl6pPr>
            <a:lvl7pPr indent="-317500" lvl="6" marL="3200400" rtl="0">
              <a:spcBef>
                <a:spcPts val="1600"/>
              </a:spcBef>
              <a:spcAft>
                <a:spcPts val="0"/>
              </a:spcAft>
              <a:buClr>
                <a:schemeClr val="dk1"/>
              </a:buClr>
              <a:buSzPts val="1400"/>
              <a:buChar char="●"/>
              <a:defRPr>
                <a:solidFill>
                  <a:schemeClr val="dk1"/>
                </a:solidFill>
              </a:defRPr>
            </a:lvl7pPr>
            <a:lvl8pPr indent="-317500" lvl="7" marL="3657600" rtl="0">
              <a:spcBef>
                <a:spcPts val="1600"/>
              </a:spcBef>
              <a:spcAft>
                <a:spcPts val="0"/>
              </a:spcAft>
              <a:buClr>
                <a:schemeClr val="dk1"/>
              </a:buClr>
              <a:buSzPts val="1400"/>
              <a:buChar char="○"/>
              <a:defRPr>
                <a:solidFill>
                  <a:schemeClr val="dk1"/>
                </a:solidFill>
              </a:defRPr>
            </a:lvl8pPr>
            <a:lvl9pPr indent="-317500" lvl="8" marL="4114800" rtl="0">
              <a:spcBef>
                <a:spcPts val="1600"/>
              </a:spcBef>
              <a:spcAft>
                <a:spcPts val="1600"/>
              </a:spcAft>
              <a:buClr>
                <a:schemeClr val="dk1"/>
              </a:buClr>
              <a:buSzPts val="1400"/>
              <a:buChar char="■"/>
              <a:defRPr>
                <a:solidFill>
                  <a:schemeClr val="dk1"/>
                </a:solidFill>
              </a:defRPr>
            </a:lvl9pPr>
          </a:lstStyle>
          <a:p/>
        </p:txBody>
      </p:sp>
      <p:grpSp>
        <p:nvGrpSpPr>
          <p:cNvPr id="672" name="Google Shape;672;p20"/>
          <p:cNvGrpSpPr/>
          <p:nvPr/>
        </p:nvGrpSpPr>
        <p:grpSpPr>
          <a:xfrm>
            <a:off x="-98025" y="2425956"/>
            <a:ext cx="9241692" cy="2718303"/>
            <a:chOff x="4435" y="7748593"/>
            <a:chExt cx="12182563" cy="5161009"/>
          </a:xfrm>
        </p:grpSpPr>
        <p:sp>
          <p:nvSpPr>
            <p:cNvPr id="673" name="Google Shape;673;p20"/>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4" name="Google Shape;674;p20"/>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5" name="Google Shape;675;p20"/>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6" name="Google Shape;676;p20"/>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7" name="Google Shape;677;p20"/>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8" name="Google Shape;678;p20"/>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9" name="Google Shape;679;p20"/>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0" name="Google Shape;680;p20"/>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1" name="Google Shape;681;p20"/>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2" name="Google Shape;682;p20"/>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3" name="Google Shape;683;p20"/>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4" name="Google Shape;684;p20"/>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5" name="Google Shape;685;p20"/>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6" name="Google Shape;686;p20"/>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7" name="Google Shape;687;p20"/>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8" name="Google Shape;688;p20"/>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9" name="Google Shape;689;p20"/>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0" name="Google Shape;690;p20"/>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1" name="Google Shape;691;p20"/>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2" name="Google Shape;692;p20"/>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3" name="Google Shape;693;p20"/>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4" name="Google Shape;694;p20"/>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5" name="Google Shape;695;p20"/>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6" name="Google Shape;696;p20"/>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7" name="Google Shape;697;p20"/>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8" name="Google Shape;698;p20"/>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9" name="Google Shape;699;p20"/>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0" name="Google Shape;700;p20"/>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1" name="Google Shape;701;p20"/>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2" name="Google Shape;702;p20"/>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3" name="Google Shape;703;p20"/>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4" name="Google Shape;704;p20"/>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4DD0E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705" name="Shape 705"/>
        <p:cNvGrpSpPr/>
        <p:nvPr/>
      </p:nvGrpSpPr>
      <p:grpSpPr>
        <a:xfrm>
          <a:off x="0" y="0"/>
          <a:ext cx="0" cy="0"/>
          <a:chOff x="0" y="0"/>
          <a:chExt cx="0" cy="0"/>
        </a:xfrm>
      </p:grpSpPr>
      <p:grpSp>
        <p:nvGrpSpPr>
          <p:cNvPr id="706" name="Google Shape;706;p21"/>
          <p:cNvGrpSpPr/>
          <p:nvPr/>
        </p:nvGrpSpPr>
        <p:grpSpPr>
          <a:xfrm flipH="1">
            <a:off x="16275" y="2188977"/>
            <a:ext cx="9184434" cy="2954162"/>
            <a:chOff x="4435" y="7748593"/>
            <a:chExt cx="12182563" cy="5161009"/>
          </a:xfrm>
        </p:grpSpPr>
        <p:sp>
          <p:nvSpPr>
            <p:cNvPr id="707" name="Google Shape;707;p21"/>
            <p:cNvSpPr/>
            <p:nvPr/>
          </p:nvSpPr>
          <p:spPr>
            <a:xfrm>
              <a:off x="4435" y="7748593"/>
              <a:ext cx="12182563" cy="5161009"/>
            </a:xfrm>
            <a:custGeom>
              <a:rect b="b" l="l" r="r" t="t"/>
              <a:pathLst>
                <a:path extrusionOk="0" h="5161009" w="12182563">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8" name="Google Shape;708;p21"/>
            <p:cNvSpPr/>
            <p:nvPr/>
          </p:nvSpPr>
          <p:spPr>
            <a:xfrm>
              <a:off x="7454" y="7872778"/>
              <a:ext cx="12179449" cy="4973808"/>
            </a:xfrm>
            <a:custGeom>
              <a:rect b="b" l="l" r="r" t="t"/>
              <a:pathLst>
                <a:path extrusionOk="0" h="4973808" w="12179449">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9" name="Google Shape;709;p21"/>
            <p:cNvSpPr/>
            <p:nvPr/>
          </p:nvSpPr>
          <p:spPr>
            <a:xfrm>
              <a:off x="10568" y="7997057"/>
              <a:ext cx="12176240" cy="4787302"/>
            </a:xfrm>
            <a:custGeom>
              <a:rect b="b" l="l" r="r" t="t"/>
              <a:pathLst>
                <a:path extrusionOk="0" h="4787302" w="1217624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0" name="Google Shape;710;p21"/>
            <p:cNvSpPr/>
            <p:nvPr/>
          </p:nvSpPr>
          <p:spPr>
            <a:xfrm>
              <a:off x="13588" y="8121525"/>
              <a:ext cx="12172938" cy="4601569"/>
            </a:xfrm>
            <a:custGeom>
              <a:rect b="b" l="l" r="r" t="t"/>
              <a:pathLst>
                <a:path extrusionOk="0" h="4601569" w="12172938">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1" name="Google Shape;711;p21"/>
            <p:cNvSpPr/>
            <p:nvPr/>
          </p:nvSpPr>
          <p:spPr>
            <a:xfrm>
              <a:off x="16608" y="8245804"/>
              <a:ext cx="12170106" cy="4416557"/>
            </a:xfrm>
            <a:custGeom>
              <a:rect b="b" l="l" r="r" t="t"/>
              <a:pathLst>
                <a:path extrusionOk="0" h="4416557" w="12170106">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2" name="Google Shape;712;p21"/>
            <p:cNvSpPr/>
            <p:nvPr/>
          </p:nvSpPr>
          <p:spPr>
            <a:xfrm>
              <a:off x="19722" y="8370178"/>
              <a:ext cx="12166615" cy="4232536"/>
            </a:xfrm>
            <a:custGeom>
              <a:rect b="b" l="l" r="r" t="t"/>
              <a:pathLst>
                <a:path extrusionOk="0" h="4232536" w="12166615">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3" name="Google Shape;713;p21"/>
            <p:cNvSpPr/>
            <p:nvPr/>
          </p:nvSpPr>
          <p:spPr>
            <a:xfrm>
              <a:off x="22742" y="8494551"/>
              <a:ext cx="12163690" cy="4049276"/>
            </a:xfrm>
            <a:custGeom>
              <a:rect b="b" l="l" r="r" t="t"/>
              <a:pathLst>
                <a:path extrusionOk="0" h="4049276" w="1216369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4" name="Google Shape;714;p21"/>
            <p:cNvSpPr/>
            <p:nvPr/>
          </p:nvSpPr>
          <p:spPr>
            <a:xfrm>
              <a:off x="25761" y="8618736"/>
              <a:ext cx="12160387" cy="3867222"/>
            </a:xfrm>
            <a:custGeom>
              <a:rect b="b" l="l" r="r" t="t"/>
              <a:pathLst>
                <a:path extrusionOk="0" h="3867222" w="12160387">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5" name="Google Shape;715;p21"/>
            <p:cNvSpPr/>
            <p:nvPr/>
          </p:nvSpPr>
          <p:spPr>
            <a:xfrm>
              <a:off x="28781" y="8743109"/>
              <a:ext cx="12157084" cy="3686107"/>
            </a:xfrm>
            <a:custGeom>
              <a:rect b="b" l="l" r="r" t="t"/>
              <a:pathLst>
                <a:path extrusionOk="0" h="3686107" w="12157084">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6" name="Google Shape;716;p21"/>
            <p:cNvSpPr/>
            <p:nvPr/>
          </p:nvSpPr>
          <p:spPr>
            <a:xfrm>
              <a:off x="31895" y="8867766"/>
              <a:ext cx="12153970" cy="3505951"/>
            </a:xfrm>
            <a:custGeom>
              <a:rect b="b" l="l" r="r" t="t"/>
              <a:pathLst>
                <a:path extrusionOk="0" h="3505951" w="1215397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7" name="Google Shape;717;p21"/>
            <p:cNvSpPr/>
            <p:nvPr/>
          </p:nvSpPr>
          <p:spPr>
            <a:xfrm>
              <a:off x="34915" y="8991762"/>
              <a:ext cx="12151139" cy="3327091"/>
            </a:xfrm>
            <a:custGeom>
              <a:rect b="b" l="l" r="r" t="t"/>
              <a:pathLst>
                <a:path extrusionOk="0" h="3327091" w="12151139">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8" name="Google Shape;718;p21"/>
            <p:cNvSpPr/>
            <p:nvPr/>
          </p:nvSpPr>
          <p:spPr>
            <a:xfrm>
              <a:off x="37934" y="9116230"/>
              <a:ext cx="12147742" cy="3149423"/>
            </a:xfrm>
            <a:custGeom>
              <a:rect b="b" l="l" r="r" t="t"/>
              <a:pathLst>
                <a:path extrusionOk="0" h="3149423" w="12147742">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9" name="Google Shape;719;p21"/>
            <p:cNvSpPr/>
            <p:nvPr/>
          </p:nvSpPr>
          <p:spPr>
            <a:xfrm>
              <a:off x="40954" y="9240698"/>
              <a:ext cx="12144534" cy="2972959"/>
            </a:xfrm>
            <a:custGeom>
              <a:rect b="b" l="l" r="r" t="t"/>
              <a:pathLst>
                <a:path extrusionOk="0" h="2972959" w="12144534">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0" name="Google Shape;720;p21"/>
            <p:cNvSpPr/>
            <p:nvPr/>
          </p:nvSpPr>
          <p:spPr>
            <a:xfrm>
              <a:off x="44068" y="9364883"/>
              <a:ext cx="12141514" cy="2797895"/>
            </a:xfrm>
            <a:custGeom>
              <a:rect b="b" l="l" r="r" t="t"/>
              <a:pathLst>
                <a:path extrusionOk="0" h="2797895" w="12141514">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1" name="Google Shape;721;p21"/>
            <p:cNvSpPr/>
            <p:nvPr/>
          </p:nvSpPr>
          <p:spPr>
            <a:xfrm>
              <a:off x="47088" y="9489162"/>
              <a:ext cx="12138212" cy="2624367"/>
            </a:xfrm>
            <a:custGeom>
              <a:rect b="b" l="l" r="r" t="t"/>
              <a:pathLst>
                <a:path extrusionOk="0" h="2624367" w="12138212">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2" name="Google Shape;722;p21"/>
            <p:cNvSpPr/>
            <p:nvPr/>
          </p:nvSpPr>
          <p:spPr>
            <a:xfrm>
              <a:off x="50107" y="9613818"/>
              <a:ext cx="12135097" cy="2452279"/>
            </a:xfrm>
            <a:custGeom>
              <a:rect b="b" l="l" r="r" t="t"/>
              <a:pathLst>
                <a:path extrusionOk="0" h="2452279" w="12135097">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3" name="Google Shape;723;p21"/>
            <p:cNvSpPr/>
            <p:nvPr/>
          </p:nvSpPr>
          <p:spPr>
            <a:xfrm>
              <a:off x="53127" y="9577110"/>
              <a:ext cx="12131983" cy="2442840"/>
            </a:xfrm>
            <a:custGeom>
              <a:rect b="b" l="l" r="r" t="t"/>
              <a:pathLst>
                <a:path extrusionOk="0" h="2442840" w="12131983">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4" name="Google Shape;724;p21"/>
            <p:cNvSpPr/>
            <p:nvPr/>
          </p:nvSpPr>
          <p:spPr>
            <a:xfrm>
              <a:off x="56241" y="9459625"/>
              <a:ext cx="12128775" cy="2516043"/>
            </a:xfrm>
            <a:custGeom>
              <a:rect b="b" l="l" r="r" t="t"/>
              <a:pathLst>
                <a:path extrusionOk="0" h="2516043" w="12128775">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5" name="Google Shape;725;p21"/>
            <p:cNvSpPr/>
            <p:nvPr/>
          </p:nvSpPr>
          <p:spPr>
            <a:xfrm>
              <a:off x="59261" y="9342141"/>
              <a:ext cx="12125566" cy="2591074"/>
            </a:xfrm>
            <a:custGeom>
              <a:rect b="b" l="l" r="r" t="t"/>
              <a:pathLst>
                <a:path extrusionOk="0" h="2591074" w="12125566">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6" name="Google Shape;726;p21"/>
            <p:cNvSpPr/>
            <p:nvPr/>
          </p:nvSpPr>
          <p:spPr>
            <a:xfrm>
              <a:off x="62281" y="9224656"/>
              <a:ext cx="12122358" cy="2668023"/>
            </a:xfrm>
            <a:custGeom>
              <a:rect b="b" l="l" r="r" t="t"/>
              <a:pathLst>
                <a:path extrusionOk="0" h="2668023" w="12122358">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7" name="Google Shape;727;p21"/>
            <p:cNvSpPr/>
            <p:nvPr/>
          </p:nvSpPr>
          <p:spPr>
            <a:xfrm>
              <a:off x="65300" y="9107171"/>
              <a:ext cx="12119338" cy="2747422"/>
            </a:xfrm>
            <a:custGeom>
              <a:rect b="b" l="l" r="r" t="t"/>
              <a:pathLst>
                <a:path extrusionOk="0" h="2747422" w="12119338">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8" name="Google Shape;728;p21"/>
            <p:cNvSpPr/>
            <p:nvPr/>
          </p:nvSpPr>
          <p:spPr>
            <a:xfrm>
              <a:off x="68414" y="8989686"/>
              <a:ext cx="12116129" cy="2829481"/>
            </a:xfrm>
            <a:custGeom>
              <a:rect b="b" l="l" r="r" t="t"/>
              <a:pathLst>
                <a:path extrusionOk="0" h="2829481" w="12116129">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9" name="Google Shape;729;p21"/>
            <p:cNvSpPr/>
            <p:nvPr/>
          </p:nvSpPr>
          <p:spPr>
            <a:xfrm>
              <a:off x="71434" y="8872107"/>
              <a:ext cx="12112827" cy="2914508"/>
            </a:xfrm>
            <a:custGeom>
              <a:rect b="b" l="l" r="r" t="t"/>
              <a:pathLst>
                <a:path extrusionOk="0" h="2914508" w="12112827">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0" name="Google Shape;730;p21"/>
            <p:cNvSpPr/>
            <p:nvPr/>
          </p:nvSpPr>
          <p:spPr>
            <a:xfrm>
              <a:off x="74454" y="8754622"/>
              <a:ext cx="12109619" cy="3002639"/>
            </a:xfrm>
            <a:custGeom>
              <a:rect b="b" l="l" r="r" t="t"/>
              <a:pathLst>
                <a:path extrusionOk="0" h="3002639" w="12109619">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1" name="Google Shape;731;p21"/>
            <p:cNvSpPr/>
            <p:nvPr/>
          </p:nvSpPr>
          <p:spPr>
            <a:xfrm>
              <a:off x="77473" y="8637137"/>
              <a:ext cx="12106316" cy="3093666"/>
            </a:xfrm>
            <a:custGeom>
              <a:rect b="b" l="l" r="r" t="t"/>
              <a:pathLst>
                <a:path extrusionOk="0" h="3093666" w="12106316">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2" name="Google Shape;732;p21"/>
            <p:cNvSpPr/>
            <p:nvPr/>
          </p:nvSpPr>
          <p:spPr>
            <a:xfrm>
              <a:off x="80587" y="8519652"/>
              <a:ext cx="12103296" cy="3188282"/>
            </a:xfrm>
            <a:custGeom>
              <a:rect b="b" l="l" r="r" t="t"/>
              <a:pathLst>
                <a:path extrusionOk="0" h="3188282" w="12103296">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3" name="Google Shape;733;p21"/>
            <p:cNvSpPr/>
            <p:nvPr/>
          </p:nvSpPr>
          <p:spPr>
            <a:xfrm>
              <a:off x="83607" y="8402168"/>
              <a:ext cx="12100277" cy="3285815"/>
            </a:xfrm>
            <a:custGeom>
              <a:rect b="b" l="l" r="r" t="t"/>
              <a:pathLst>
                <a:path extrusionOk="0" h="3285815" w="12100277">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4" name="Google Shape;734;p21"/>
            <p:cNvSpPr/>
            <p:nvPr/>
          </p:nvSpPr>
          <p:spPr>
            <a:xfrm>
              <a:off x="86627" y="8284683"/>
              <a:ext cx="12097068" cy="3387087"/>
            </a:xfrm>
            <a:custGeom>
              <a:rect b="b" l="l" r="r" t="t"/>
              <a:pathLst>
                <a:path extrusionOk="0" h="3387087" w="12097068">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5" name="Google Shape;735;p21"/>
            <p:cNvSpPr/>
            <p:nvPr/>
          </p:nvSpPr>
          <p:spPr>
            <a:xfrm>
              <a:off x="89647" y="8167104"/>
              <a:ext cx="12093859" cy="3491821"/>
            </a:xfrm>
            <a:custGeom>
              <a:rect b="b" l="l" r="r" t="t"/>
              <a:pathLst>
                <a:path extrusionOk="0" h="3491821" w="12093859">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6" name="Google Shape;736;p21"/>
            <p:cNvSpPr/>
            <p:nvPr/>
          </p:nvSpPr>
          <p:spPr>
            <a:xfrm>
              <a:off x="92761" y="8049619"/>
              <a:ext cx="12090651" cy="3600743"/>
            </a:xfrm>
            <a:custGeom>
              <a:rect b="b" l="l" r="r" t="t"/>
              <a:pathLst>
                <a:path extrusionOk="0" h="3600743" w="12090651">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7" name="Google Shape;737;p21"/>
            <p:cNvSpPr/>
            <p:nvPr/>
          </p:nvSpPr>
          <p:spPr>
            <a:xfrm>
              <a:off x="95780" y="7932134"/>
              <a:ext cx="12087631" cy="3713953"/>
            </a:xfrm>
            <a:custGeom>
              <a:rect b="b" l="l" r="r" t="t"/>
              <a:pathLst>
                <a:path extrusionOk="0" h="3713953" w="12087631">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8" name="Google Shape;738;p21"/>
            <p:cNvSpPr/>
            <p:nvPr/>
          </p:nvSpPr>
          <p:spPr>
            <a:xfrm>
              <a:off x="98800" y="7814649"/>
              <a:ext cx="12084423" cy="3831239"/>
            </a:xfrm>
            <a:custGeom>
              <a:rect b="b" l="l" r="r" t="t"/>
              <a:pathLst>
                <a:path extrusionOk="0" h="3831239" w="12084423">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cap="flat" cmpd="sng" w="9525">
              <a:solidFill>
                <a:srgbClr val="12121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739" name="Google Shape;739;p21"/>
          <p:cNvSpPr txBox="1"/>
          <p:nvPr>
            <p:ph idx="1" type="subTitle"/>
          </p:nvPr>
        </p:nvSpPr>
        <p:spPr>
          <a:xfrm>
            <a:off x="3688856" y="2037675"/>
            <a:ext cx="4186200" cy="538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600"/>
              <a:buNone/>
              <a:defRPr b="1" sz="1600"/>
            </a:lvl1pPr>
            <a:lvl2pPr lvl="1" rtl="0" algn="r">
              <a:spcBef>
                <a:spcPts val="1600"/>
              </a:spcBef>
              <a:spcAft>
                <a:spcPts val="0"/>
              </a:spcAft>
              <a:buSzPts val="1600"/>
              <a:buNone/>
              <a:defRPr b="1" sz="1600"/>
            </a:lvl2pPr>
            <a:lvl3pPr lvl="2" rtl="0" algn="r">
              <a:spcBef>
                <a:spcPts val="1600"/>
              </a:spcBef>
              <a:spcAft>
                <a:spcPts val="0"/>
              </a:spcAft>
              <a:buSzPts val="1600"/>
              <a:buNone/>
              <a:defRPr b="1" sz="1600"/>
            </a:lvl3pPr>
            <a:lvl4pPr lvl="3" rtl="0" algn="r">
              <a:spcBef>
                <a:spcPts val="1600"/>
              </a:spcBef>
              <a:spcAft>
                <a:spcPts val="0"/>
              </a:spcAft>
              <a:buSzPts val="1600"/>
              <a:buNone/>
              <a:defRPr b="1" sz="1600"/>
            </a:lvl4pPr>
            <a:lvl5pPr lvl="4" rtl="0" algn="r">
              <a:spcBef>
                <a:spcPts val="1600"/>
              </a:spcBef>
              <a:spcAft>
                <a:spcPts val="0"/>
              </a:spcAft>
              <a:buSzPts val="1600"/>
              <a:buNone/>
              <a:defRPr b="1" sz="1600"/>
            </a:lvl5pPr>
            <a:lvl6pPr lvl="5" rtl="0" algn="r">
              <a:spcBef>
                <a:spcPts val="1600"/>
              </a:spcBef>
              <a:spcAft>
                <a:spcPts val="0"/>
              </a:spcAft>
              <a:buSzPts val="1600"/>
              <a:buNone/>
              <a:defRPr b="1" sz="1600"/>
            </a:lvl6pPr>
            <a:lvl7pPr lvl="6" rtl="0" algn="r">
              <a:spcBef>
                <a:spcPts val="1600"/>
              </a:spcBef>
              <a:spcAft>
                <a:spcPts val="0"/>
              </a:spcAft>
              <a:buSzPts val="1600"/>
              <a:buNone/>
              <a:defRPr b="1" sz="1600"/>
            </a:lvl7pPr>
            <a:lvl8pPr lvl="7" rtl="0" algn="r">
              <a:spcBef>
                <a:spcPts val="1600"/>
              </a:spcBef>
              <a:spcAft>
                <a:spcPts val="0"/>
              </a:spcAft>
              <a:buSzPts val="1600"/>
              <a:buNone/>
              <a:defRPr b="1" sz="1600"/>
            </a:lvl8pPr>
            <a:lvl9pPr lvl="8" rtl="0" algn="r">
              <a:spcBef>
                <a:spcPts val="1600"/>
              </a:spcBef>
              <a:spcAft>
                <a:spcPts val="1600"/>
              </a:spcAft>
              <a:buSzPts val="1600"/>
              <a:buNone/>
              <a:defRPr b="1" sz="1600"/>
            </a:lvl9pPr>
          </a:lstStyle>
          <a:p/>
        </p:txBody>
      </p:sp>
      <p:sp>
        <p:nvSpPr>
          <p:cNvPr id="740" name="Google Shape;740;p21"/>
          <p:cNvSpPr txBox="1"/>
          <p:nvPr>
            <p:ph type="title"/>
          </p:nvPr>
        </p:nvSpPr>
        <p:spPr>
          <a:xfrm>
            <a:off x="3688856" y="1338038"/>
            <a:ext cx="4186200" cy="572700"/>
          </a:xfrm>
          <a:prstGeom prst="rect">
            <a:avLst/>
          </a:prstGeom>
        </p:spPr>
        <p:txBody>
          <a:bodyPr anchorCtr="0" anchor="b" bIns="91425" lIns="91425" spcFirstLastPara="1" rIns="91425" wrap="square" tIns="91425">
            <a:noAutofit/>
          </a:bodyPr>
          <a:lstStyle>
            <a:lvl1pPr indent="0" lvl="0" marL="0" marR="0" rtl="0" algn="r">
              <a:lnSpc>
                <a:spcPct val="100000"/>
              </a:lnSpc>
              <a:spcBef>
                <a:spcPts val="0"/>
              </a:spcBef>
              <a:spcAft>
                <a:spcPts val="0"/>
              </a:spcAft>
              <a:buClr>
                <a:schemeClr val="dk1"/>
              </a:buClr>
              <a:buSzPts val="5300"/>
              <a:buFont typeface="Aldrich"/>
              <a:buNone/>
              <a:defRPr sz="5300"/>
            </a:lvl1pPr>
            <a:lvl2pPr lvl="1" rtl="0" algn="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741" name="Google Shape;741;p21"/>
          <p:cNvSpPr txBox="1"/>
          <p:nvPr>
            <p:ph idx="2" type="body"/>
          </p:nvPr>
        </p:nvSpPr>
        <p:spPr>
          <a:xfrm>
            <a:off x="3688894" y="2686275"/>
            <a:ext cx="4186200" cy="1006200"/>
          </a:xfrm>
          <a:prstGeom prst="rect">
            <a:avLst/>
          </a:prstGeom>
        </p:spPr>
        <p:txBody>
          <a:bodyPr anchorCtr="0" anchor="t" bIns="91425" lIns="91425" spcFirstLastPara="1" rIns="91425" wrap="square" tIns="91425">
            <a:noAutofit/>
          </a:bodyPr>
          <a:lstStyle>
            <a:lvl1pPr indent="-317500" lvl="0" marL="457200" algn="r">
              <a:lnSpc>
                <a:spcPct val="100000"/>
              </a:lnSpc>
              <a:spcBef>
                <a:spcPts val="0"/>
              </a:spcBef>
              <a:spcAft>
                <a:spcPts val="0"/>
              </a:spcAft>
              <a:buSzPts val="1400"/>
              <a:buChar char="●"/>
              <a:defRPr/>
            </a:lvl1pPr>
            <a:lvl2pPr indent="-317500" lvl="1" marL="914400" algn="r">
              <a:lnSpc>
                <a:spcPct val="100000"/>
              </a:lnSpc>
              <a:spcBef>
                <a:spcPts val="0"/>
              </a:spcBef>
              <a:spcAft>
                <a:spcPts val="0"/>
              </a:spcAft>
              <a:buSzPts val="1400"/>
              <a:buChar char="○"/>
              <a:defRPr/>
            </a:lvl2pPr>
            <a:lvl3pPr indent="-317500" lvl="2" marL="1371600" algn="r">
              <a:lnSpc>
                <a:spcPct val="100000"/>
              </a:lnSpc>
              <a:spcBef>
                <a:spcPts val="0"/>
              </a:spcBef>
              <a:spcAft>
                <a:spcPts val="0"/>
              </a:spcAft>
              <a:buSzPts val="1400"/>
              <a:buChar char="■"/>
              <a:defRPr/>
            </a:lvl3pPr>
            <a:lvl4pPr indent="-317500" lvl="3" marL="1828800" algn="r">
              <a:lnSpc>
                <a:spcPct val="100000"/>
              </a:lnSpc>
              <a:spcBef>
                <a:spcPts val="0"/>
              </a:spcBef>
              <a:spcAft>
                <a:spcPts val="0"/>
              </a:spcAft>
              <a:buSzPts val="1400"/>
              <a:buChar char="●"/>
              <a:defRPr/>
            </a:lvl4pPr>
            <a:lvl5pPr indent="-317500" lvl="4" marL="2286000" algn="r">
              <a:lnSpc>
                <a:spcPct val="100000"/>
              </a:lnSpc>
              <a:spcBef>
                <a:spcPts val="0"/>
              </a:spcBef>
              <a:spcAft>
                <a:spcPts val="0"/>
              </a:spcAft>
              <a:buSzPts val="1400"/>
              <a:buChar char="○"/>
              <a:defRPr/>
            </a:lvl5pPr>
            <a:lvl6pPr indent="-317500" lvl="5" marL="2743200" algn="r">
              <a:lnSpc>
                <a:spcPct val="100000"/>
              </a:lnSpc>
              <a:spcBef>
                <a:spcPts val="0"/>
              </a:spcBef>
              <a:spcAft>
                <a:spcPts val="0"/>
              </a:spcAft>
              <a:buSzPts val="1400"/>
              <a:buChar char="■"/>
              <a:defRPr/>
            </a:lvl6pPr>
            <a:lvl7pPr indent="-317500" lvl="6" marL="3200400" algn="r">
              <a:lnSpc>
                <a:spcPct val="100000"/>
              </a:lnSpc>
              <a:spcBef>
                <a:spcPts val="0"/>
              </a:spcBef>
              <a:spcAft>
                <a:spcPts val="0"/>
              </a:spcAft>
              <a:buSzPts val="1400"/>
              <a:buChar char="●"/>
              <a:defRPr/>
            </a:lvl7pPr>
            <a:lvl8pPr indent="-317500" lvl="7" marL="3657600" algn="r">
              <a:lnSpc>
                <a:spcPct val="100000"/>
              </a:lnSpc>
              <a:spcBef>
                <a:spcPts val="0"/>
              </a:spcBef>
              <a:spcAft>
                <a:spcPts val="0"/>
              </a:spcAft>
              <a:buSzPts val="1400"/>
              <a:buChar char="○"/>
              <a:defRPr/>
            </a:lvl8pPr>
            <a:lvl9pPr indent="-317500" lvl="8" marL="4114800" algn="r">
              <a:lnSpc>
                <a:spcPct val="100000"/>
              </a:lnSpc>
              <a:spcBef>
                <a:spcPts val="0"/>
              </a:spcBef>
              <a:spcAft>
                <a:spcPts val="0"/>
              </a:spcAft>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742" name="Shape 742"/>
        <p:cNvGrpSpPr/>
        <p:nvPr/>
      </p:nvGrpSpPr>
      <p:grpSpPr>
        <a:xfrm>
          <a:off x="0" y="0"/>
          <a:ext cx="0" cy="0"/>
          <a:chOff x="0" y="0"/>
          <a:chExt cx="0" cy="0"/>
        </a:xfrm>
      </p:grpSpPr>
      <p:grpSp>
        <p:nvGrpSpPr>
          <p:cNvPr id="743" name="Google Shape;743;p22"/>
          <p:cNvGrpSpPr/>
          <p:nvPr/>
        </p:nvGrpSpPr>
        <p:grpSpPr>
          <a:xfrm>
            <a:off x="0" y="0"/>
            <a:ext cx="9144000" cy="5143500"/>
            <a:chOff x="0" y="0"/>
            <a:chExt cx="12192000" cy="6858000"/>
          </a:xfrm>
        </p:grpSpPr>
        <p:sp>
          <p:nvSpPr>
            <p:cNvPr id="744" name="Google Shape;744;p22"/>
            <p:cNvSpPr/>
            <p:nvPr/>
          </p:nvSpPr>
          <p:spPr>
            <a:xfrm>
              <a:off x="0" y="0"/>
              <a:ext cx="12192000" cy="68580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45" name="Google Shape;745;p22"/>
            <p:cNvSpPr txBox="1"/>
            <p:nvPr/>
          </p:nvSpPr>
          <p:spPr>
            <a:xfrm>
              <a:off x="463500" y="2858061"/>
              <a:ext cx="8956500" cy="2442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700">
                  <a:solidFill>
                    <a:srgbClr val="3F3F3F"/>
                  </a:solidFill>
                  <a:latin typeface="Poppins"/>
                  <a:ea typeface="Poppins"/>
                  <a:cs typeface="Poppins"/>
                  <a:sym typeface="Poppins"/>
                </a:rPr>
                <a:t>Free </a:t>
              </a:r>
              <a:r>
                <a:rPr lang="en" sz="2700">
                  <a:solidFill>
                    <a:srgbClr val="3F3F3F"/>
                  </a:solidFill>
                  <a:latin typeface="Poppins"/>
                  <a:ea typeface="Poppins"/>
                  <a:cs typeface="Poppins"/>
                  <a:sym typeface="Poppins"/>
                </a:rPr>
                <a:t>themes and templates for </a:t>
              </a:r>
              <a:r>
                <a:rPr b="1" lang="en" sz="2700">
                  <a:solidFill>
                    <a:srgbClr val="3F3F3F"/>
                  </a:solidFill>
                  <a:latin typeface="Poppins"/>
                  <a:ea typeface="Poppins"/>
                  <a:cs typeface="Poppins"/>
                  <a:sym typeface="Poppins"/>
                </a:rPr>
                <a:t>Google Slides</a:t>
              </a:r>
              <a:r>
                <a:rPr lang="en" sz="2700">
                  <a:solidFill>
                    <a:srgbClr val="3F3F3F"/>
                  </a:solidFill>
                  <a:latin typeface="Poppins"/>
                  <a:ea typeface="Poppins"/>
                  <a:cs typeface="Poppins"/>
                  <a:sym typeface="Poppins"/>
                </a:rPr>
                <a:t> or </a:t>
              </a:r>
              <a:r>
                <a:rPr b="1" lang="en" sz="2700">
                  <a:solidFill>
                    <a:srgbClr val="3F3F3F"/>
                  </a:solidFill>
                  <a:latin typeface="Poppins"/>
                  <a:ea typeface="Poppins"/>
                  <a:cs typeface="Poppins"/>
                  <a:sym typeface="Poppins"/>
                </a:rPr>
                <a:t>PowerPoint</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2700">
                <a:solidFill>
                  <a:srgbClr val="3F3F3F"/>
                </a:solidFill>
                <a:latin typeface="Poppins"/>
                <a:ea typeface="Poppins"/>
                <a:cs typeface="Poppins"/>
                <a:sym typeface="Poppins"/>
              </a:endParaRPr>
            </a:p>
            <a:p>
              <a:pPr indent="0" lvl="0" marL="0" marR="0" rtl="0" algn="l">
                <a:spcBef>
                  <a:spcPts val="0"/>
                </a:spcBef>
                <a:spcAft>
                  <a:spcPts val="0"/>
                </a:spcAft>
                <a:buNone/>
              </a:pPr>
              <a:r>
                <a:rPr b="1" lang="en" sz="2300">
                  <a:solidFill>
                    <a:srgbClr val="FFCB25"/>
                  </a:solidFill>
                  <a:latin typeface="Poppins"/>
                  <a:ea typeface="Poppins"/>
                  <a:cs typeface="Poppins"/>
                  <a:sym typeface="Poppins"/>
                </a:rPr>
                <a:t>NOT to be sold as is or modified!</a:t>
              </a:r>
              <a:endParaRPr b="1" sz="2300">
                <a:solidFill>
                  <a:srgbClr val="FFCB25"/>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Read </a:t>
              </a:r>
              <a:r>
                <a:rPr lang="en" sz="20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3300">
                  <a:solidFill>
                    <a:srgbClr val="FFCB25"/>
                  </a:solidFill>
                  <a:latin typeface="Poppins"/>
                  <a:ea typeface="Poppins"/>
                  <a:cs typeface="Poppins"/>
                  <a:sym typeface="Poppins"/>
                </a:rPr>
                <a:t> </a:t>
              </a:r>
              <a:r>
                <a:rPr lang="en" sz="2000">
                  <a:solidFill>
                    <a:srgbClr val="3F3F3F"/>
                  </a:solidFill>
                  <a:latin typeface="Poppins"/>
                  <a:ea typeface="Poppins"/>
                  <a:cs typeface="Poppins"/>
                  <a:sym typeface="Poppins"/>
                </a:rPr>
                <a:t>on slidesmania.com</a:t>
              </a:r>
              <a:endParaRPr sz="2000">
                <a:solidFill>
                  <a:srgbClr val="3F3F3F"/>
                </a:solidFill>
                <a:latin typeface="Poppins"/>
                <a:ea typeface="Poppins"/>
                <a:cs typeface="Poppins"/>
                <a:sym typeface="Poppins"/>
              </a:endParaRPr>
            </a:p>
            <a:p>
              <a:pPr indent="0" lvl="0" marL="0" rtl="0" algn="l">
                <a:spcBef>
                  <a:spcPts val="0"/>
                </a:spcBef>
                <a:spcAft>
                  <a:spcPts val="0"/>
                </a:spcAft>
                <a:buNone/>
              </a:pPr>
              <a:r>
                <a:rPr lang="en" sz="1500">
                  <a:solidFill>
                    <a:srgbClr val="3F3F3F"/>
                  </a:solidFill>
                  <a:latin typeface="Poppins"/>
                  <a:ea typeface="Poppins"/>
                  <a:cs typeface="Poppins"/>
                  <a:sym typeface="Poppins"/>
                </a:rPr>
                <a:t>Do not remove the slidesmania.com text on the sides.</a:t>
              </a:r>
              <a:endParaRPr sz="1500">
                <a:solidFill>
                  <a:srgbClr val="3F3F3F"/>
                </a:solidFill>
                <a:latin typeface="Poppins"/>
                <a:ea typeface="Poppins"/>
                <a:cs typeface="Poppins"/>
                <a:sym typeface="Poppins"/>
              </a:endParaRPr>
            </a:p>
          </p:txBody>
        </p:sp>
        <p:cxnSp>
          <p:nvCxnSpPr>
            <p:cNvPr id="746" name="Google Shape;746;p22"/>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747" name="Google Shape;747;p22">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748" name="Google Shape;748;p22">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749" name="Google Shape;749;p22">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750" name="Google Shape;750;p22">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751" name="Google Shape;751;p22"/>
            <p:cNvSpPr txBox="1"/>
            <p:nvPr/>
          </p:nvSpPr>
          <p:spPr>
            <a:xfrm>
              <a:off x="7072500" y="4813375"/>
              <a:ext cx="4915500" cy="1001100"/>
            </a:xfrm>
            <a:prstGeom prst="rect">
              <a:avLst/>
            </a:prstGeom>
            <a:noFill/>
            <a:ln>
              <a:noFill/>
            </a:ln>
          </p:spPr>
          <p:txBody>
            <a:bodyPr anchorCtr="0" anchor="t" bIns="68575" lIns="68575" spcFirstLastPara="1" rIns="68575" wrap="square" tIns="68575">
              <a:noAutofit/>
            </a:bodyPr>
            <a:lstStyle/>
            <a:p>
              <a:pPr indent="0" lvl="0" marL="0" rtl="0" algn="r">
                <a:spcBef>
                  <a:spcPts val="0"/>
                </a:spcBef>
                <a:spcAft>
                  <a:spcPts val="0"/>
                </a:spcAft>
                <a:buNone/>
              </a:pPr>
              <a:r>
                <a:rPr b="1" lang="en" sz="1800">
                  <a:solidFill>
                    <a:srgbClr val="252525"/>
                  </a:solidFill>
                  <a:latin typeface="Homemade Apple"/>
                  <a:ea typeface="Homemade Apple"/>
                  <a:cs typeface="Homemade Apple"/>
                  <a:sym typeface="Homemade Apple"/>
                </a:rPr>
                <a:t>Sharing is caring!</a:t>
              </a:r>
              <a:endParaRPr b="1" sz="1800">
                <a:solidFill>
                  <a:srgbClr val="252525"/>
                </a:solidFill>
                <a:latin typeface="Homemade Apple"/>
                <a:ea typeface="Homemade Apple"/>
                <a:cs typeface="Homemade Apple"/>
                <a:sym typeface="Homemade Apple"/>
              </a:endParaRPr>
            </a:p>
          </p:txBody>
        </p:sp>
      </p:grpSp>
      <p:pic>
        <p:nvPicPr>
          <p:cNvPr id="752" name="Google Shape;752;p22"/>
          <p:cNvPicPr preferRelativeResize="0"/>
          <p:nvPr/>
        </p:nvPicPr>
        <p:blipFill rotWithShape="1">
          <a:blip r:embed="rId11">
            <a:alphaModFix/>
          </a:blip>
          <a:srcRect b="20906" l="0" r="0" t="16256"/>
          <a:stretch/>
        </p:blipFill>
        <p:spPr>
          <a:xfrm>
            <a:off x="93806" y="370294"/>
            <a:ext cx="6179850" cy="155334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53" name="Shape 753"/>
        <p:cNvGrpSpPr/>
        <p:nvPr/>
      </p:nvGrpSpPr>
      <p:grpSpPr>
        <a:xfrm>
          <a:off x="0" y="0"/>
          <a:ext cx="0" cy="0"/>
          <a:chOff x="0" y="0"/>
          <a:chExt cx="0" cy="0"/>
        </a:xfrm>
      </p:grpSpPr>
      <p:sp>
        <p:nvSpPr>
          <p:cNvPr id="754" name="Google Shape;754;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755" name="Google Shape;755;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56" name="Google Shape;756;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57" name="Shape 757"/>
        <p:cNvGrpSpPr/>
        <p:nvPr/>
      </p:nvGrpSpPr>
      <p:grpSpPr>
        <a:xfrm>
          <a:off x="0" y="0"/>
          <a:ext cx="0" cy="0"/>
          <a:chOff x="0" y="0"/>
          <a:chExt cx="0" cy="0"/>
        </a:xfrm>
      </p:grpSpPr>
      <p:sp>
        <p:nvSpPr>
          <p:cNvPr id="758" name="Google Shape;758;p2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59" name="Google Shape;759;p2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60" name="Google Shape;760;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chemeClr val="dk1"/>
            </a:gs>
            <a:gs pos="50000">
              <a:srgbClr val="292929"/>
            </a:gs>
            <a:gs pos="100000">
              <a:srgbClr val="010101"/>
            </a:gs>
          </a:gsLst>
          <a:lin ang="13500032"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FFFF"/>
              </a:buClr>
              <a:buSzPts val="3400"/>
              <a:buFont typeface="DM Sans"/>
              <a:buNone/>
              <a:defRPr b="1" sz="3400">
                <a:solidFill>
                  <a:srgbClr val="00FFFF"/>
                </a:solidFill>
                <a:latin typeface="DM Sans"/>
                <a:ea typeface="DM Sans"/>
                <a:cs typeface="DM Sans"/>
                <a:sym typeface="DM Sans"/>
              </a:defRPr>
            </a:lvl1pPr>
            <a:lvl2pPr lvl="1">
              <a:spcBef>
                <a:spcPts val="0"/>
              </a:spcBef>
              <a:spcAft>
                <a:spcPts val="0"/>
              </a:spcAft>
              <a:buClr>
                <a:schemeClr val="lt1"/>
              </a:buClr>
              <a:buSzPts val="3400"/>
              <a:buFont typeface="DM Sans"/>
              <a:buNone/>
              <a:defRPr b="1" sz="3400">
                <a:solidFill>
                  <a:schemeClr val="lt1"/>
                </a:solidFill>
                <a:latin typeface="DM Sans"/>
                <a:ea typeface="DM Sans"/>
                <a:cs typeface="DM Sans"/>
                <a:sym typeface="DM Sans"/>
              </a:defRPr>
            </a:lvl2pPr>
            <a:lvl3pPr lvl="2">
              <a:spcBef>
                <a:spcPts val="0"/>
              </a:spcBef>
              <a:spcAft>
                <a:spcPts val="0"/>
              </a:spcAft>
              <a:buClr>
                <a:schemeClr val="lt1"/>
              </a:buClr>
              <a:buSzPts val="3400"/>
              <a:buFont typeface="DM Sans"/>
              <a:buNone/>
              <a:defRPr b="1" sz="3400">
                <a:solidFill>
                  <a:schemeClr val="lt1"/>
                </a:solidFill>
                <a:latin typeface="DM Sans"/>
                <a:ea typeface="DM Sans"/>
                <a:cs typeface="DM Sans"/>
                <a:sym typeface="DM Sans"/>
              </a:defRPr>
            </a:lvl3pPr>
            <a:lvl4pPr lvl="3">
              <a:spcBef>
                <a:spcPts val="0"/>
              </a:spcBef>
              <a:spcAft>
                <a:spcPts val="0"/>
              </a:spcAft>
              <a:buClr>
                <a:schemeClr val="lt1"/>
              </a:buClr>
              <a:buSzPts val="3400"/>
              <a:buFont typeface="DM Sans"/>
              <a:buNone/>
              <a:defRPr b="1" sz="3400">
                <a:solidFill>
                  <a:schemeClr val="lt1"/>
                </a:solidFill>
                <a:latin typeface="DM Sans"/>
                <a:ea typeface="DM Sans"/>
                <a:cs typeface="DM Sans"/>
                <a:sym typeface="DM Sans"/>
              </a:defRPr>
            </a:lvl4pPr>
            <a:lvl5pPr lvl="4">
              <a:spcBef>
                <a:spcPts val="0"/>
              </a:spcBef>
              <a:spcAft>
                <a:spcPts val="0"/>
              </a:spcAft>
              <a:buClr>
                <a:schemeClr val="lt1"/>
              </a:buClr>
              <a:buSzPts val="3400"/>
              <a:buFont typeface="DM Sans"/>
              <a:buNone/>
              <a:defRPr b="1" sz="3400">
                <a:solidFill>
                  <a:schemeClr val="lt1"/>
                </a:solidFill>
                <a:latin typeface="DM Sans"/>
                <a:ea typeface="DM Sans"/>
                <a:cs typeface="DM Sans"/>
                <a:sym typeface="DM Sans"/>
              </a:defRPr>
            </a:lvl5pPr>
            <a:lvl6pPr lvl="5">
              <a:spcBef>
                <a:spcPts val="0"/>
              </a:spcBef>
              <a:spcAft>
                <a:spcPts val="0"/>
              </a:spcAft>
              <a:buClr>
                <a:schemeClr val="lt1"/>
              </a:buClr>
              <a:buSzPts val="3400"/>
              <a:buFont typeface="DM Sans"/>
              <a:buNone/>
              <a:defRPr b="1" sz="3400">
                <a:solidFill>
                  <a:schemeClr val="lt1"/>
                </a:solidFill>
                <a:latin typeface="DM Sans"/>
                <a:ea typeface="DM Sans"/>
                <a:cs typeface="DM Sans"/>
                <a:sym typeface="DM Sans"/>
              </a:defRPr>
            </a:lvl6pPr>
            <a:lvl7pPr lvl="6">
              <a:spcBef>
                <a:spcPts val="0"/>
              </a:spcBef>
              <a:spcAft>
                <a:spcPts val="0"/>
              </a:spcAft>
              <a:buClr>
                <a:schemeClr val="lt1"/>
              </a:buClr>
              <a:buSzPts val="3400"/>
              <a:buFont typeface="DM Sans"/>
              <a:buNone/>
              <a:defRPr b="1" sz="3400">
                <a:solidFill>
                  <a:schemeClr val="lt1"/>
                </a:solidFill>
                <a:latin typeface="DM Sans"/>
                <a:ea typeface="DM Sans"/>
                <a:cs typeface="DM Sans"/>
                <a:sym typeface="DM Sans"/>
              </a:defRPr>
            </a:lvl7pPr>
            <a:lvl8pPr lvl="7">
              <a:spcBef>
                <a:spcPts val="0"/>
              </a:spcBef>
              <a:spcAft>
                <a:spcPts val="0"/>
              </a:spcAft>
              <a:buClr>
                <a:schemeClr val="lt1"/>
              </a:buClr>
              <a:buSzPts val="3400"/>
              <a:buFont typeface="DM Sans"/>
              <a:buNone/>
              <a:defRPr b="1" sz="3400">
                <a:solidFill>
                  <a:schemeClr val="lt1"/>
                </a:solidFill>
                <a:latin typeface="DM Sans"/>
                <a:ea typeface="DM Sans"/>
                <a:cs typeface="DM Sans"/>
                <a:sym typeface="DM Sans"/>
              </a:defRPr>
            </a:lvl8pPr>
            <a:lvl9pPr lvl="8">
              <a:spcBef>
                <a:spcPts val="0"/>
              </a:spcBef>
              <a:spcAft>
                <a:spcPts val="0"/>
              </a:spcAft>
              <a:buClr>
                <a:schemeClr val="lt1"/>
              </a:buClr>
              <a:buSzPts val="3400"/>
              <a:buFont typeface="DM Sans"/>
              <a:buNone/>
              <a:defRPr b="1" sz="3400">
                <a:solidFill>
                  <a:schemeClr val="lt1"/>
                </a:solidFill>
                <a:latin typeface="DM Sans"/>
                <a:ea typeface="DM Sans"/>
                <a:cs typeface="DM Sans"/>
                <a:sym typeface="DM Sans"/>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DM Sans"/>
              <a:buChar char="●"/>
              <a:defRPr sz="1400">
                <a:solidFill>
                  <a:schemeClr val="dk2"/>
                </a:solidFill>
                <a:latin typeface="DM Sans"/>
                <a:ea typeface="DM Sans"/>
                <a:cs typeface="DM Sans"/>
                <a:sym typeface="DM Sans"/>
              </a:defRPr>
            </a:lvl1pPr>
            <a:lvl2pPr indent="-317500" lvl="1" marL="914400">
              <a:lnSpc>
                <a:spcPct val="115000"/>
              </a:lnSpc>
              <a:spcBef>
                <a:spcPts val="1600"/>
              </a:spcBef>
              <a:spcAft>
                <a:spcPts val="0"/>
              </a:spcAft>
              <a:buClr>
                <a:schemeClr val="dk2"/>
              </a:buClr>
              <a:buSzPts val="1400"/>
              <a:buFont typeface="DM Sans"/>
              <a:buChar char="○"/>
              <a:defRPr sz="1400">
                <a:solidFill>
                  <a:schemeClr val="dk2"/>
                </a:solidFill>
                <a:latin typeface="DM Sans"/>
                <a:ea typeface="DM Sans"/>
                <a:cs typeface="DM Sans"/>
                <a:sym typeface="DM Sans"/>
              </a:defRPr>
            </a:lvl2pPr>
            <a:lvl3pPr indent="-317500" lvl="2" marL="1371600">
              <a:lnSpc>
                <a:spcPct val="115000"/>
              </a:lnSpc>
              <a:spcBef>
                <a:spcPts val="1600"/>
              </a:spcBef>
              <a:spcAft>
                <a:spcPts val="0"/>
              </a:spcAft>
              <a:buClr>
                <a:schemeClr val="dk2"/>
              </a:buClr>
              <a:buSzPts val="1400"/>
              <a:buFont typeface="DM Sans"/>
              <a:buChar char="■"/>
              <a:defRPr sz="1400">
                <a:solidFill>
                  <a:schemeClr val="dk2"/>
                </a:solidFill>
                <a:latin typeface="DM Sans"/>
                <a:ea typeface="DM Sans"/>
                <a:cs typeface="DM Sans"/>
                <a:sym typeface="DM Sans"/>
              </a:defRPr>
            </a:lvl3pPr>
            <a:lvl4pPr indent="-317500" lvl="3" marL="1828800">
              <a:lnSpc>
                <a:spcPct val="115000"/>
              </a:lnSpc>
              <a:spcBef>
                <a:spcPts val="1600"/>
              </a:spcBef>
              <a:spcAft>
                <a:spcPts val="0"/>
              </a:spcAft>
              <a:buClr>
                <a:schemeClr val="dk2"/>
              </a:buClr>
              <a:buSzPts val="1400"/>
              <a:buFont typeface="DM Sans"/>
              <a:buChar char="●"/>
              <a:defRPr sz="1400">
                <a:solidFill>
                  <a:schemeClr val="dk2"/>
                </a:solidFill>
                <a:latin typeface="DM Sans"/>
                <a:ea typeface="DM Sans"/>
                <a:cs typeface="DM Sans"/>
                <a:sym typeface="DM Sans"/>
              </a:defRPr>
            </a:lvl4pPr>
            <a:lvl5pPr indent="-317500" lvl="4" marL="2286000">
              <a:lnSpc>
                <a:spcPct val="115000"/>
              </a:lnSpc>
              <a:spcBef>
                <a:spcPts val="1600"/>
              </a:spcBef>
              <a:spcAft>
                <a:spcPts val="0"/>
              </a:spcAft>
              <a:buClr>
                <a:schemeClr val="dk2"/>
              </a:buClr>
              <a:buSzPts val="1400"/>
              <a:buFont typeface="DM Sans"/>
              <a:buChar char="○"/>
              <a:defRPr sz="1400">
                <a:solidFill>
                  <a:schemeClr val="dk2"/>
                </a:solidFill>
                <a:latin typeface="DM Sans"/>
                <a:ea typeface="DM Sans"/>
                <a:cs typeface="DM Sans"/>
                <a:sym typeface="DM Sans"/>
              </a:defRPr>
            </a:lvl5pPr>
            <a:lvl6pPr indent="-317500" lvl="5" marL="2743200">
              <a:lnSpc>
                <a:spcPct val="115000"/>
              </a:lnSpc>
              <a:spcBef>
                <a:spcPts val="1600"/>
              </a:spcBef>
              <a:spcAft>
                <a:spcPts val="0"/>
              </a:spcAft>
              <a:buClr>
                <a:schemeClr val="dk2"/>
              </a:buClr>
              <a:buSzPts val="1400"/>
              <a:buFont typeface="DM Sans"/>
              <a:buChar char="■"/>
              <a:defRPr sz="1400">
                <a:solidFill>
                  <a:schemeClr val="dk2"/>
                </a:solidFill>
                <a:latin typeface="DM Sans"/>
                <a:ea typeface="DM Sans"/>
                <a:cs typeface="DM Sans"/>
                <a:sym typeface="DM Sans"/>
              </a:defRPr>
            </a:lvl6pPr>
            <a:lvl7pPr indent="-317500" lvl="6" marL="3200400">
              <a:lnSpc>
                <a:spcPct val="115000"/>
              </a:lnSpc>
              <a:spcBef>
                <a:spcPts val="1600"/>
              </a:spcBef>
              <a:spcAft>
                <a:spcPts val="0"/>
              </a:spcAft>
              <a:buClr>
                <a:schemeClr val="dk2"/>
              </a:buClr>
              <a:buSzPts val="1400"/>
              <a:buFont typeface="DM Sans"/>
              <a:buChar char="●"/>
              <a:defRPr sz="1400">
                <a:solidFill>
                  <a:schemeClr val="dk2"/>
                </a:solidFill>
                <a:latin typeface="DM Sans"/>
                <a:ea typeface="DM Sans"/>
                <a:cs typeface="DM Sans"/>
                <a:sym typeface="DM Sans"/>
              </a:defRPr>
            </a:lvl7pPr>
            <a:lvl8pPr indent="-317500" lvl="7" marL="3657600">
              <a:lnSpc>
                <a:spcPct val="115000"/>
              </a:lnSpc>
              <a:spcBef>
                <a:spcPts val="1600"/>
              </a:spcBef>
              <a:spcAft>
                <a:spcPts val="0"/>
              </a:spcAft>
              <a:buClr>
                <a:schemeClr val="dk2"/>
              </a:buClr>
              <a:buSzPts val="1400"/>
              <a:buFont typeface="DM Sans"/>
              <a:buChar char="○"/>
              <a:defRPr sz="1400">
                <a:solidFill>
                  <a:schemeClr val="dk2"/>
                </a:solidFill>
                <a:latin typeface="DM Sans"/>
                <a:ea typeface="DM Sans"/>
                <a:cs typeface="DM Sans"/>
                <a:sym typeface="DM Sans"/>
              </a:defRPr>
            </a:lvl8pPr>
            <a:lvl9pPr indent="-317500" lvl="8" marL="4114800">
              <a:lnSpc>
                <a:spcPct val="115000"/>
              </a:lnSpc>
              <a:spcBef>
                <a:spcPts val="1600"/>
              </a:spcBef>
              <a:spcAft>
                <a:spcPts val="1600"/>
              </a:spcAft>
              <a:buClr>
                <a:schemeClr val="dk2"/>
              </a:buClr>
              <a:buSzPts val="1400"/>
              <a:buFont typeface="DM Sans"/>
              <a:buChar char="■"/>
              <a:defRPr sz="1400">
                <a:solidFill>
                  <a:schemeClr val="dk2"/>
                </a:solidFill>
                <a:latin typeface="DM Sans"/>
                <a:ea typeface="DM Sans"/>
                <a:cs typeface="DM Sans"/>
                <a:sym typeface="DM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2.gif"/><Relationship Id="rId5" Type="http://schemas.openxmlformats.org/officeDocument/2006/relationships/image" Target="../media/image9.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7.jp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2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0.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22.gif"/><Relationship Id="rId4" Type="http://schemas.openxmlformats.org/officeDocument/2006/relationships/image" Target="../media/image12.gif"/><Relationship Id="rId5" Type="http://schemas.openxmlformats.org/officeDocument/2006/relationships/hyperlink" Target="mailto:sgausman@uco.edu" TargetMode="External"/><Relationship Id="rId6"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25"/>
          <p:cNvSpPr txBox="1"/>
          <p:nvPr>
            <p:ph idx="1" type="body"/>
          </p:nvPr>
        </p:nvSpPr>
        <p:spPr>
          <a:xfrm>
            <a:off x="3201600" y="2527050"/>
            <a:ext cx="4258500" cy="125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March 29, 2024 at 10:15 am to 11:05 am</a:t>
            </a:r>
            <a:endParaRPr/>
          </a:p>
          <a:p>
            <a:pPr indent="0" lvl="0" marL="0" rtl="0" algn="l">
              <a:spcBef>
                <a:spcPts val="1200"/>
              </a:spcBef>
              <a:spcAft>
                <a:spcPts val="1200"/>
              </a:spcAft>
              <a:buNone/>
            </a:pPr>
            <a:r>
              <a:t/>
            </a:r>
            <a:endParaRPr/>
          </a:p>
        </p:txBody>
      </p:sp>
      <p:sp>
        <p:nvSpPr>
          <p:cNvPr id="766" name="Google Shape;766;p25"/>
          <p:cNvSpPr txBox="1"/>
          <p:nvPr>
            <p:ph type="title"/>
          </p:nvPr>
        </p:nvSpPr>
        <p:spPr>
          <a:xfrm>
            <a:off x="3201600" y="1357950"/>
            <a:ext cx="5394000" cy="116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Transformation </a:t>
            </a:r>
            <a:r>
              <a:rPr lang="en" sz="3000"/>
              <a:t>in </a:t>
            </a:r>
            <a:endParaRPr sz="3000"/>
          </a:p>
          <a:p>
            <a:pPr indent="0" lvl="0" marL="0" rtl="0" algn="l">
              <a:spcBef>
                <a:spcPts val="0"/>
              </a:spcBef>
              <a:spcAft>
                <a:spcPts val="0"/>
              </a:spcAft>
              <a:buNone/>
            </a:pPr>
            <a:r>
              <a:rPr lang="en" sz="3000"/>
              <a:t>Higher Education &amp; Beyond</a:t>
            </a:r>
            <a:endParaRPr sz="3000"/>
          </a:p>
        </p:txBody>
      </p:sp>
      <p:grpSp>
        <p:nvGrpSpPr>
          <p:cNvPr id="767" name="Google Shape;767;p25"/>
          <p:cNvGrpSpPr/>
          <p:nvPr/>
        </p:nvGrpSpPr>
        <p:grpSpPr>
          <a:xfrm>
            <a:off x="805025" y="1556858"/>
            <a:ext cx="2102782" cy="2042417"/>
            <a:chOff x="1534400" y="1383983"/>
            <a:chExt cx="2102782" cy="2042417"/>
          </a:xfrm>
        </p:grpSpPr>
        <p:sp>
          <p:nvSpPr>
            <p:cNvPr id="768" name="Google Shape;768;p25"/>
            <p:cNvSpPr/>
            <p:nvPr/>
          </p:nvSpPr>
          <p:spPr>
            <a:xfrm>
              <a:off x="1534400" y="1391375"/>
              <a:ext cx="884225" cy="2035025"/>
            </a:xfrm>
            <a:custGeom>
              <a:rect b="b" l="l" r="r" t="t"/>
              <a:pathLst>
                <a:path extrusionOk="0" h="81401" w="35369">
                  <a:moveTo>
                    <a:pt x="0" y="0"/>
                  </a:moveTo>
                  <a:lnTo>
                    <a:pt x="35369" y="0"/>
                  </a:lnTo>
                  <a:lnTo>
                    <a:pt x="35369" y="81401"/>
                  </a:lnTo>
                  <a:lnTo>
                    <a:pt x="23666" y="81401"/>
                  </a:lnTo>
                  <a:lnTo>
                    <a:pt x="23666" y="9622"/>
                  </a:lnTo>
                  <a:lnTo>
                    <a:pt x="0" y="9622"/>
                  </a:lnTo>
                  <a:close/>
                </a:path>
              </a:pathLst>
            </a:custGeom>
            <a:gradFill>
              <a:gsLst>
                <a:gs pos="0">
                  <a:srgbClr val="00FFFF"/>
                </a:gs>
                <a:gs pos="91000">
                  <a:srgbClr val="4EFFDF"/>
                </a:gs>
                <a:gs pos="100000">
                  <a:srgbClr val="9BFFBE"/>
                </a:gs>
              </a:gsLst>
              <a:lin ang="2698631" scaled="0"/>
            </a:gradFill>
            <a:ln>
              <a:noFill/>
            </a:ln>
          </p:spPr>
        </p:sp>
        <p:sp>
          <p:nvSpPr>
            <p:cNvPr id="769" name="Google Shape;769;p25"/>
            <p:cNvSpPr/>
            <p:nvPr/>
          </p:nvSpPr>
          <p:spPr>
            <a:xfrm>
              <a:off x="3379482" y="1383983"/>
              <a:ext cx="257700" cy="245700"/>
            </a:xfrm>
            <a:prstGeom prst="rect">
              <a:avLst/>
            </a:prstGeom>
            <a:gradFill>
              <a:gsLst>
                <a:gs pos="0">
                  <a:srgbClr val="00FFFF"/>
                </a:gs>
                <a:gs pos="91000">
                  <a:srgbClr val="4EFFDF"/>
                </a:gs>
                <a:gs pos="100000">
                  <a:srgbClr val="9BFFBE"/>
                </a:gs>
              </a:gsLst>
              <a:lin ang="2698631"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770" name="Google Shape;770;p25"/>
            <p:cNvSpPr/>
            <p:nvPr/>
          </p:nvSpPr>
          <p:spPr>
            <a:xfrm rot="10800000">
              <a:off x="2751338" y="1386163"/>
              <a:ext cx="884225" cy="2035025"/>
            </a:xfrm>
            <a:custGeom>
              <a:rect b="b" l="l" r="r" t="t"/>
              <a:pathLst>
                <a:path extrusionOk="0" h="81401" w="35369">
                  <a:moveTo>
                    <a:pt x="0" y="0"/>
                  </a:moveTo>
                  <a:lnTo>
                    <a:pt x="35369" y="0"/>
                  </a:lnTo>
                  <a:lnTo>
                    <a:pt x="35369" y="81401"/>
                  </a:lnTo>
                  <a:lnTo>
                    <a:pt x="23666" y="81401"/>
                  </a:lnTo>
                  <a:lnTo>
                    <a:pt x="23666" y="9622"/>
                  </a:lnTo>
                  <a:lnTo>
                    <a:pt x="0" y="9622"/>
                  </a:lnTo>
                  <a:close/>
                </a:path>
              </a:pathLst>
            </a:custGeom>
            <a:gradFill>
              <a:gsLst>
                <a:gs pos="0">
                  <a:srgbClr val="00FFFF"/>
                </a:gs>
                <a:gs pos="100000">
                  <a:srgbClr val="9BFFBE"/>
                </a:gs>
              </a:gsLst>
              <a:lin ang="16200038" scaled="0"/>
            </a:gradFill>
            <a:ln>
              <a:noFill/>
            </a:ln>
          </p:spPr>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26"/>
          <p:cNvSpPr/>
          <p:nvPr/>
        </p:nvSpPr>
        <p:spPr>
          <a:xfrm>
            <a:off x="4882863" y="2801150"/>
            <a:ext cx="1300500" cy="476700"/>
          </a:xfrm>
          <a:prstGeom prst="roundRect">
            <a:avLst>
              <a:gd fmla="val 50000" name="adj"/>
            </a:avLst>
          </a:prstGeom>
          <a:gradFill>
            <a:gsLst>
              <a:gs pos="0">
                <a:srgbClr val="00FFF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76" name="Google Shape;776;p26"/>
          <p:cNvSpPr txBox="1"/>
          <p:nvPr>
            <p:ph idx="1" type="subTitle"/>
          </p:nvPr>
        </p:nvSpPr>
        <p:spPr>
          <a:xfrm>
            <a:off x="4978337" y="2870275"/>
            <a:ext cx="1262400" cy="3315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rgbClr val="1F1F1F"/>
                </a:solidFill>
              </a:rPr>
              <a:t>Lizzie Best</a:t>
            </a:r>
            <a:endParaRPr b="1">
              <a:solidFill>
                <a:srgbClr val="1F1F1F"/>
              </a:solidFill>
            </a:endParaRPr>
          </a:p>
        </p:txBody>
      </p:sp>
      <p:sp>
        <p:nvSpPr>
          <p:cNvPr id="777" name="Google Shape;777;p26"/>
          <p:cNvSpPr/>
          <p:nvPr/>
        </p:nvSpPr>
        <p:spPr>
          <a:xfrm>
            <a:off x="963712" y="788050"/>
            <a:ext cx="5858130" cy="349824"/>
          </a:xfrm>
          <a:prstGeom prst="rect">
            <a:avLst/>
          </a:prstGeom>
        </p:spPr>
        <p:txBody>
          <a:bodyPr>
            <a:prstTxWarp prst="textPlain"/>
          </a:bodyPr>
          <a:lstStyle/>
          <a:p>
            <a:pPr lvl="0" algn="ctr"/>
            <a:r>
              <a:rPr b="1" i="0">
                <a:ln>
                  <a:noFill/>
                </a:ln>
                <a:gradFill>
                  <a:gsLst>
                    <a:gs pos="0">
                      <a:srgbClr val="00FFFF"/>
                    </a:gs>
                    <a:gs pos="100000">
                      <a:srgbClr val="9BFFBE"/>
                    </a:gs>
                  </a:gsLst>
                  <a:lin ang="2698631" scaled="0"/>
                </a:gradFill>
                <a:latin typeface="DM Sans"/>
              </a:rPr>
              <a:t>Students Achieve Grades</a:t>
            </a:r>
          </a:p>
        </p:txBody>
      </p:sp>
      <p:sp>
        <p:nvSpPr>
          <p:cNvPr id="778" name="Google Shape;778;p26"/>
          <p:cNvSpPr/>
          <p:nvPr/>
        </p:nvSpPr>
        <p:spPr>
          <a:xfrm>
            <a:off x="963712" y="1287414"/>
            <a:ext cx="4979553" cy="454250"/>
          </a:xfrm>
          <a:prstGeom prst="rect">
            <a:avLst/>
          </a:prstGeom>
        </p:spPr>
        <p:txBody>
          <a:bodyPr>
            <a:prstTxWarp prst="textPlain"/>
          </a:bodyPr>
          <a:lstStyle/>
          <a:p>
            <a:pPr lvl="0" algn="ctr"/>
            <a:r>
              <a:rPr b="1" i="0">
                <a:ln>
                  <a:noFill/>
                </a:ln>
                <a:gradFill>
                  <a:gsLst>
                    <a:gs pos="0">
                      <a:srgbClr val="00FFFF"/>
                    </a:gs>
                    <a:gs pos="100000">
                      <a:srgbClr val="9BFFBE"/>
                    </a:gs>
                  </a:gsLst>
                  <a:lin ang="2698631" scaled="0"/>
                </a:gradFill>
                <a:latin typeface="DM Sans"/>
              </a:rPr>
              <a:t>Higher than Expected</a:t>
            </a:r>
          </a:p>
        </p:txBody>
      </p:sp>
      <p:sp>
        <p:nvSpPr>
          <p:cNvPr id="779" name="Google Shape;779;p26"/>
          <p:cNvSpPr/>
          <p:nvPr/>
        </p:nvSpPr>
        <p:spPr>
          <a:xfrm>
            <a:off x="963712" y="1794588"/>
            <a:ext cx="7216579" cy="349824"/>
          </a:xfrm>
          <a:prstGeom prst="rect">
            <a:avLst/>
          </a:prstGeom>
        </p:spPr>
        <p:txBody>
          <a:bodyPr>
            <a:prstTxWarp prst="textPlain"/>
          </a:bodyPr>
          <a:lstStyle/>
          <a:p>
            <a:pPr lvl="0" algn="ctr"/>
            <a:r>
              <a:rPr b="1" i="0">
                <a:ln>
                  <a:noFill/>
                </a:ln>
                <a:gradFill>
                  <a:gsLst>
                    <a:gs pos="0">
                      <a:srgbClr val="00FFFF"/>
                    </a:gs>
                    <a:gs pos="100000">
                      <a:srgbClr val="9BFFBE"/>
                    </a:gs>
                  </a:gsLst>
                  <a:lin ang="2698631" scaled="0"/>
                </a:gradFill>
                <a:latin typeface="DM Sans"/>
              </a:rPr>
              <a:t>Outside of the Classroom Walls</a:t>
            </a:r>
          </a:p>
        </p:txBody>
      </p:sp>
      <p:sp>
        <p:nvSpPr>
          <p:cNvPr id="780" name="Google Shape;780;p26"/>
          <p:cNvSpPr/>
          <p:nvPr/>
        </p:nvSpPr>
        <p:spPr>
          <a:xfrm>
            <a:off x="6457612" y="2801150"/>
            <a:ext cx="1722600" cy="476700"/>
          </a:xfrm>
          <a:prstGeom prst="roundRect">
            <a:avLst>
              <a:gd fmla="val 50000" name="adj"/>
            </a:avLst>
          </a:prstGeom>
          <a:gradFill>
            <a:gsLst>
              <a:gs pos="0">
                <a:srgbClr val="00FFF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81" name="Google Shape;781;p26"/>
          <p:cNvSpPr txBox="1"/>
          <p:nvPr>
            <p:ph idx="1" type="subTitle"/>
          </p:nvPr>
        </p:nvSpPr>
        <p:spPr>
          <a:xfrm>
            <a:off x="6553088" y="2870275"/>
            <a:ext cx="1627200" cy="3315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rgbClr val="1F1F1F"/>
                </a:solidFill>
              </a:rPr>
              <a:t>Sean Gausman</a:t>
            </a:r>
            <a:endParaRPr b="1">
              <a:solidFill>
                <a:srgbClr val="1F1F1F"/>
              </a:solidFill>
            </a:endParaRPr>
          </a:p>
        </p:txBody>
      </p:sp>
      <p:pic>
        <p:nvPicPr>
          <p:cNvPr id="782" name="Google Shape;782;p26"/>
          <p:cNvPicPr preferRelativeResize="0"/>
          <p:nvPr/>
        </p:nvPicPr>
        <p:blipFill>
          <a:blip r:embed="rId3">
            <a:alphaModFix/>
          </a:blip>
          <a:stretch>
            <a:fillRect/>
          </a:stretch>
        </p:blipFill>
        <p:spPr>
          <a:xfrm>
            <a:off x="1615988" y="3277850"/>
            <a:ext cx="2091676" cy="1209850"/>
          </a:xfrm>
          <a:prstGeom prst="rect">
            <a:avLst/>
          </a:prstGeom>
          <a:noFill/>
          <a:ln>
            <a:noFill/>
          </a:ln>
          <a:effectLst>
            <a:outerShdw blurRad="200025" rotWithShape="0" algn="bl" dir="3360000" dist="219075">
              <a:srgbClr val="000000">
                <a:alpha val="50000"/>
              </a:srgbClr>
            </a:outerShdw>
          </a:effectLst>
        </p:spPr>
      </p:pic>
      <p:pic>
        <p:nvPicPr>
          <p:cNvPr id="783" name="Google Shape;783;p26"/>
          <p:cNvPicPr preferRelativeResize="0"/>
          <p:nvPr/>
        </p:nvPicPr>
        <p:blipFill rotWithShape="1">
          <a:blip r:embed="rId4">
            <a:alphaModFix/>
          </a:blip>
          <a:srcRect b="0" l="0" r="0" t="0"/>
          <a:stretch/>
        </p:blipFill>
        <p:spPr>
          <a:xfrm>
            <a:off x="7017063" y="3374462"/>
            <a:ext cx="603675" cy="1430988"/>
          </a:xfrm>
          <a:prstGeom prst="rect">
            <a:avLst/>
          </a:prstGeom>
          <a:noFill/>
          <a:ln>
            <a:noFill/>
          </a:ln>
        </p:spPr>
      </p:pic>
      <p:pic>
        <p:nvPicPr>
          <p:cNvPr id="784" name="Google Shape;784;p26"/>
          <p:cNvPicPr preferRelativeResize="0"/>
          <p:nvPr/>
        </p:nvPicPr>
        <p:blipFill rotWithShape="1">
          <a:blip r:embed="rId5">
            <a:alphaModFix/>
          </a:blip>
          <a:srcRect b="0" l="0" r="0" t="0"/>
          <a:stretch/>
        </p:blipFill>
        <p:spPr>
          <a:xfrm>
            <a:off x="5198950" y="3277850"/>
            <a:ext cx="668325" cy="152758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27"/>
          <p:cNvSpPr txBox="1"/>
          <p:nvPr/>
        </p:nvSpPr>
        <p:spPr>
          <a:xfrm>
            <a:off x="688500" y="352582"/>
            <a:ext cx="7767000" cy="3485700"/>
          </a:xfrm>
          <a:prstGeom prst="rect">
            <a:avLst/>
          </a:prstGeom>
          <a:noFill/>
          <a:ln>
            <a:noFill/>
          </a:ln>
          <a:effectLst>
            <a:outerShdw rotWithShape="0" algn="bl" dir="5400000" dist="9525">
              <a:srgbClr val="1C4587">
                <a:alpha val="9000"/>
              </a:srgbClr>
            </a:outerShdw>
          </a:effectLst>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400">
                <a:solidFill>
                  <a:srgbClr val="00FFFF"/>
                </a:solidFill>
                <a:latin typeface="DM Sans Black"/>
                <a:ea typeface="DM Sans Black"/>
                <a:cs typeface="DM Sans Black"/>
                <a:sym typeface="DM Sans Black"/>
              </a:rPr>
              <a:t>Hybrid Courses </a:t>
            </a:r>
            <a:r>
              <a:rPr lang="en" sz="2000">
                <a:solidFill>
                  <a:srgbClr val="00FFFF"/>
                </a:solidFill>
                <a:latin typeface="DM Sans Black"/>
                <a:ea typeface="DM Sans Black"/>
                <a:cs typeface="DM Sans Black"/>
                <a:sym typeface="DM Sans Black"/>
              </a:rPr>
              <a:t>enable</a:t>
            </a:r>
            <a:endParaRPr sz="2400">
              <a:solidFill>
                <a:srgbClr val="00FFFF"/>
              </a:solidFill>
              <a:latin typeface="DM Sans Black"/>
              <a:ea typeface="DM Sans Black"/>
              <a:cs typeface="DM Sans Black"/>
              <a:sym typeface="DM Sans Black"/>
            </a:endParaRPr>
          </a:p>
          <a:p>
            <a:pPr indent="0" lvl="0" marL="0" rtl="0" algn="l">
              <a:spcBef>
                <a:spcPts val="0"/>
              </a:spcBef>
              <a:spcAft>
                <a:spcPts val="0"/>
              </a:spcAft>
              <a:buClr>
                <a:schemeClr val="dk1"/>
              </a:buClr>
              <a:buSzPts val="1100"/>
              <a:buFont typeface="Arial"/>
              <a:buNone/>
            </a:pPr>
            <a:r>
              <a:rPr lang="en" sz="2000">
                <a:solidFill>
                  <a:srgbClr val="00FFFF"/>
                </a:solidFill>
                <a:latin typeface="DM Sans Black"/>
                <a:ea typeface="DM Sans Black"/>
                <a:cs typeface="DM Sans Black"/>
                <a:sym typeface="DM Sans Black"/>
              </a:rPr>
              <a:t>a Transformative Learning Experience</a:t>
            </a:r>
            <a:r>
              <a:rPr lang="en" sz="2000">
                <a:solidFill>
                  <a:srgbClr val="35D5BD"/>
                </a:solidFill>
                <a:latin typeface="DM Sans Black"/>
                <a:ea typeface="DM Sans Black"/>
                <a:cs typeface="DM Sans Black"/>
                <a:sym typeface="DM Sans Black"/>
              </a:rPr>
              <a:t> </a:t>
            </a:r>
            <a:endParaRPr sz="2000">
              <a:solidFill>
                <a:srgbClr val="35D5BD"/>
              </a:solidFill>
              <a:latin typeface="DM Sans Black"/>
              <a:ea typeface="DM Sans Black"/>
              <a:cs typeface="DM Sans Black"/>
              <a:sym typeface="DM Sans Black"/>
            </a:endParaRPr>
          </a:p>
          <a:p>
            <a:pPr indent="0" lvl="0" marL="0" rtl="0" algn="l">
              <a:spcBef>
                <a:spcPts val="0"/>
              </a:spcBef>
              <a:spcAft>
                <a:spcPts val="0"/>
              </a:spcAft>
              <a:buClr>
                <a:schemeClr val="dk1"/>
              </a:buClr>
              <a:buSzPts val="1100"/>
              <a:buFont typeface="Arial"/>
              <a:buNone/>
            </a:pPr>
            <a:r>
              <a:rPr lang="en" sz="2000">
                <a:solidFill>
                  <a:schemeClr val="dk2"/>
                </a:solidFill>
                <a:latin typeface="DM Sans Black"/>
                <a:ea typeface="DM Sans Black"/>
                <a:cs typeface="DM Sans Black"/>
                <a:sym typeface="DM Sans Black"/>
              </a:rPr>
              <a:t>as evidenced by students earning</a:t>
            </a:r>
            <a:endParaRPr sz="2000">
              <a:solidFill>
                <a:schemeClr val="dk2"/>
              </a:solidFill>
              <a:latin typeface="DM Sans Black"/>
              <a:ea typeface="DM Sans Black"/>
              <a:cs typeface="DM Sans Black"/>
              <a:sym typeface="DM Sans Black"/>
            </a:endParaRPr>
          </a:p>
          <a:p>
            <a:pPr indent="0" lvl="0" marL="0" rtl="0" algn="l">
              <a:spcBef>
                <a:spcPts val="0"/>
              </a:spcBef>
              <a:spcAft>
                <a:spcPts val="0"/>
              </a:spcAft>
              <a:buClr>
                <a:schemeClr val="dk1"/>
              </a:buClr>
              <a:buSzPts val="1100"/>
              <a:buFont typeface="Arial"/>
              <a:buNone/>
            </a:pPr>
            <a:r>
              <a:rPr lang="en" sz="2000">
                <a:solidFill>
                  <a:schemeClr val="dk2"/>
                </a:solidFill>
                <a:latin typeface="DM Sans Black"/>
                <a:ea typeface="DM Sans Black"/>
                <a:cs typeface="DM Sans Black"/>
                <a:sym typeface="DM Sans Black"/>
              </a:rPr>
              <a:t>better grades than expected.</a:t>
            </a:r>
            <a:endParaRPr sz="2400">
              <a:solidFill>
                <a:srgbClr val="00FFFF"/>
              </a:solidFill>
              <a:latin typeface="DM Sans Black"/>
              <a:ea typeface="DM Sans Black"/>
              <a:cs typeface="DM Sans Black"/>
              <a:sym typeface="DM Sans Black"/>
            </a:endParaRPr>
          </a:p>
        </p:txBody>
      </p:sp>
      <p:pic>
        <p:nvPicPr>
          <p:cNvPr id="790" name="Google Shape;790;p27"/>
          <p:cNvPicPr preferRelativeResize="0"/>
          <p:nvPr/>
        </p:nvPicPr>
        <p:blipFill>
          <a:blip r:embed="rId3">
            <a:alphaModFix/>
          </a:blip>
          <a:stretch>
            <a:fillRect/>
          </a:stretch>
        </p:blipFill>
        <p:spPr>
          <a:xfrm>
            <a:off x="4894050" y="1629250"/>
            <a:ext cx="3301974" cy="3247149"/>
          </a:xfrm>
          <a:prstGeom prst="rect">
            <a:avLst/>
          </a:prstGeom>
          <a:noFill/>
          <a:ln>
            <a:noFill/>
          </a:ln>
          <a:effectLst>
            <a:outerShdw rotWithShape="0" algn="bl" dir="3420000" dist="38100">
              <a:srgbClr val="000000"/>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28"/>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96" name="Google Shape;796;p28"/>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Expected Grade Difference</a:t>
            </a:r>
            <a:endParaRPr/>
          </a:p>
        </p:txBody>
      </p:sp>
      <p:sp>
        <p:nvSpPr>
          <p:cNvPr id="797" name="Google Shape;797;p28"/>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798" name="Google Shape;798;p28"/>
          <p:cNvSpPr txBox="1"/>
          <p:nvPr>
            <p:ph idx="2" type="body"/>
          </p:nvPr>
        </p:nvSpPr>
        <p:spPr>
          <a:xfrm>
            <a:off x="2358650" y="1336825"/>
            <a:ext cx="6177600" cy="304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Average of the difference between GPA and grade</a:t>
            </a:r>
            <a:endParaRPr b="1" sz="1600"/>
          </a:p>
          <a:p>
            <a:pPr indent="0" lvl="0" marL="0" rtl="0" algn="l">
              <a:spcBef>
                <a:spcPts val="1600"/>
              </a:spcBef>
              <a:spcAft>
                <a:spcPts val="0"/>
              </a:spcAft>
              <a:buNone/>
            </a:pPr>
            <a:r>
              <a:rPr b="1" lang="en" sz="1600"/>
              <a:t>Comparing performance between groups fairly</a:t>
            </a:r>
            <a:endParaRPr/>
          </a:p>
          <a:p>
            <a:pPr indent="0" lvl="0" marL="0" rtl="0" algn="l">
              <a:spcBef>
                <a:spcPts val="1600"/>
              </a:spcBef>
              <a:spcAft>
                <a:spcPts val="0"/>
              </a:spcAft>
              <a:buNone/>
            </a:pPr>
            <a:r>
              <a:rPr b="1" lang="en" sz="1600">
                <a:solidFill>
                  <a:srgbClr val="00FFFF"/>
                </a:solidFill>
              </a:rPr>
              <a:t>Also Called:</a:t>
            </a:r>
            <a:endParaRPr b="1" sz="1600">
              <a:solidFill>
                <a:srgbClr val="00FFFF"/>
              </a:solidFill>
            </a:endParaRPr>
          </a:p>
          <a:p>
            <a:pPr indent="-330200" lvl="0" marL="457200" rtl="0" algn="l">
              <a:spcBef>
                <a:spcPts val="1600"/>
              </a:spcBef>
              <a:spcAft>
                <a:spcPts val="0"/>
              </a:spcAft>
              <a:buClr>
                <a:srgbClr val="00FFFF"/>
              </a:buClr>
              <a:buSzPts val="1600"/>
              <a:buChar char="●"/>
            </a:pPr>
            <a:r>
              <a:rPr b="1" lang="en" sz="1600">
                <a:solidFill>
                  <a:srgbClr val="00FFFF"/>
                </a:solidFill>
              </a:rPr>
              <a:t>Average Grade Penalty </a:t>
            </a:r>
            <a:endParaRPr b="1" sz="1600">
              <a:solidFill>
                <a:srgbClr val="00FFFF"/>
              </a:solidFill>
            </a:endParaRPr>
          </a:p>
          <a:p>
            <a:pPr indent="-317500" lvl="1" marL="914400" rtl="0" algn="l">
              <a:spcBef>
                <a:spcPts val="0"/>
              </a:spcBef>
              <a:spcAft>
                <a:spcPts val="0"/>
              </a:spcAft>
              <a:buSzPts val="1400"/>
              <a:buChar char="○"/>
            </a:pPr>
            <a:r>
              <a:rPr lang="en"/>
              <a:t>University of Michigan (Koester, Grom, et. al., 2016)</a:t>
            </a:r>
            <a:endParaRPr b="1" sz="1600">
              <a:solidFill>
                <a:srgbClr val="00FFFF"/>
              </a:solidFill>
            </a:endParaRPr>
          </a:p>
          <a:p>
            <a:pPr indent="-330200" lvl="0" marL="457200" rtl="0" algn="l">
              <a:spcBef>
                <a:spcPts val="0"/>
              </a:spcBef>
              <a:spcAft>
                <a:spcPts val="0"/>
              </a:spcAft>
              <a:buClr>
                <a:srgbClr val="00FFFF"/>
              </a:buClr>
              <a:buSzPts val="1600"/>
              <a:buChar char="●"/>
            </a:pPr>
            <a:r>
              <a:rPr b="1" lang="en" sz="1600">
                <a:solidFill>
                  <a:srgbClr val="00FFFF"/>
                </a:solidFill>
              </a:rPr>
              <a:t>Average Grade Anomaly </a:t>
            </a:r>
            <a:endParaRPr b="1" sz="1600">
              <a:solidFill>
                <a:srgbClr val="00FFFF"/>
              </a:solidFill>
            </a:endParaRPr>
          </a:p>
          <a:p>
            <a:pPr indent="-317500" lvl="1" marL="914400" rtl="0" algn="l">
              <a:spcBef>
                <a:spcPts val="0"/>
              </a:spcBef>
              <a:spcAft>
                <a:spcPts val="0"/>
              </a:spcAft>
              <a:buSzPts val="1400"/>
              <a:buChar char="○"/>
            </a:pPr>
            <a:r>
              <a:rPr lang="en"/>
              <a:t>University of Pittsburgh (Malespina and Singh, 2022)</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pic>
        <p:nvPicPr>
          <p:cNvPr id="799" name="Google Shape;799;p28"/>
          <p:cNvPicPr preferRelativeResize="0"/>
          <p:nvPr/>
        </p:nvPicPr>
        <p:blipFill rotWithShape="1">
          <a:blip r:embed="rId3">
            <a:alphaModFix/>
          </a:blip>
          <a:srcRect b="0" l="4931" r="4922" t="0"/>
          <a:stretch/>
        </p:blipFill>
        <p:spPr>
          <a:xfrm>
            <a:off x="543875" y="1477200"/>
            <a:ext cx="1654475" cy="1285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29"/>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05" name="Google Shape;805;p29"/>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Expected Grade Difference</a:t>
            </a:r>
            <a:endParaRPr/>
          </a:p>
        </p:txBody>
      </p:sp>
      <p:sp>
        <p:nvSpPr>
          <p:cNvPr id="806" name="Google Shape;806;p29"/>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807" name="Google Shape;807;p29"/>
          <p:cNvSpPr txBox="1"/>
          <p:nvPr>
            <p:ph idx="2" type="body"/>
          </p:nvPr>
        </p:nvSpPr>
        <p:spPr>
          <a:xfrm>
            <a:off x="2358650" y="1336825"/>
            <a:ext cx="62688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Which course would you think students would say is harder?</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graphicFrame>
        <p:nvGraphicFramePr>
          <p:cNvPr id="808" name="Google Shape;808;p29"/>
          <p:cNvGraphicFramePr/>
          <p:nvPr/>
        </p:nvGraphicFramePr>
        <p:xfrm>
          <a:off x="2468550" y="1981950"/>
          <a:ext cx="3000000" cy="3000000"/>
        </p:xfrm>
        <a:graphic>
          <a:graphicData uri="http://schemas.openxmlformats.org/drawingml/2006/table">
            <a:tbl>
              <a:tblPr>
                <a:noFill/>
                <a:tableStyleId>{3010BA01-4716-4E43-861C-EFED2FADB994}</a:tableStyleId>
              </a:tblPr>
              <a:tblGrid>
                <a:gridCol w="2011050"/>
              </a:tblGrid>
              <a:tr h="381000">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Course</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r>
              <a:tr h="381000">
                <a:tc>
                  <a:txBody>
                    <a:bodyPr/>
                    <a:lstStyle/>
                    <a:p>
                      <a:pPr indent="0" lvl="0" marL="0" rtl="0" algn="l">
                        <a:spcBef>
                          <a:spcPts val="0"/>
                        </a:spcBef>
                        <a:spcAft>
                          <a:spcPts val="0"/>
                        </a:spcAft>
                        <a:buNone/>
                      </a:pPr>
                      <a:r>
                        <a:rPr lang="en">
                          <a:solidFill>
                            <a:srgbClr val="00FFFF"/>
                          </a:solidFill>
                          <a:latin typeface="DM Sans"/>
                          <a:ea typeface="DM Sans"/>
                          <a:cs typeface="DM Sans"/>
                          <a:sym typeface="DM Sans"/>
                        </a:rPr>
                        <a:t>ACM.1622</a:t>
                      </a:r>
                      <a:r>
                        <a:rPr lang="en">
                          <a:solidFill>
                            <a:schemeClr val="dk2"/>
                          </a:solidFill>
                          <a:latin typeface="DM Sans"/>
                          <a:ea typeface="DM Sans"/>
                          <a:cs typeface="DM Sans"/>
                          <a:sym typeface="DM Sans"/>
                        </a:rPr>
                        <a:t> </a:t>
                      </a:r>
                      <a:br>
                        <a:rPr lang="en">
                          <a:solidFill>
                            <a:schemeClr val="dk2"/>
                          </a:solidFill>
                          <a:latin typeface="DM Sans"/>
                          <a:ea typeface="DM Sans"/>
                          <a:cs typeface="DM Sans"/>
                          <a:sym typeface="DM Sans"/>
                        </a:rPr>
                      </a:br>
                      <a:r>
                        <a:rPr lang="en">
                          <a:solidFill>
                            <a:schemeClr val="dk2"/>
                          </a:solidFill>
                          <a:latin typeface="DM Sans"/>
                          <a:ea typeface="DM Sans"/>
                          <a:cs typeface="DM Sans"/>
                          <a:sym typeface="DM Sans"/>
                        </a:rPr>
                        <a:t>DAW II</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r>
              <a:tr h="381000">
                <a:tc>
                  <a:txBody>
                    <a:bodyPr/>
                    <a:lstStyle/>
                    <a:p>
                      <a:pPr indent="0" lvl="0" marL="0" rtl="0" algn="l">
                        <a:spcBef>
                          <a:spcPts val="0"/>
                        </a:spcBef>
                        <a:spcAft>
                          <a:spcPts val="0"/>
                        </a:spcAft>
                        <a:buNone/>
                      </a:pPr>
                      <a:r>
                        <a:rPr lang="en">
                          <a:solidFill>
                            <a:srgbClr val="00FFFF"/>
                          </a:solidFill>
                          <a:latin typeface="DM Sans"/>
                          <a:ea typeface="DM Sans"/>
                          <a:cs typeface="DM Sans"/>
                          <a:sym typeface="DM Sans"/>
                        </a:rPr>
                        <a:t>CMSC.1103 </a:t>
                      </a:r>
                      <a:br>
                        <a:rPr lang="en">
                          <a:solidFill>
                            <a:schemeClr val="dk2"/>
                          </a:solidFill>
                          <a:latin typeface="DM Sans"/>
                          <a:ea typeface="DM Sans"/>
                          <a:cs typeface="DM Sans"/>
                          <a:sym typeface="DM Sans"/>
                        </a:rPr>
                      </a:br>
                      <a:r>
                        <a:rPr lang="en">
                          <a:solidFill>
                            <a:schemeClr val="dk2"/>
                          </a:solidFill>
                          <a:latin typeface="DM Sans"/>
                          <a:ea typeface="DM Sans"/>
                          <a:cs typeface="DM Sans"/>
                          <a:sym typeface="DM Sans"/>
                        </a:rPr>
                        <a:t>Intro Computing Sys</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r>
            </a:tbl>
          </a:graphicData>
        </a:graphic>
      </p:graphicFrame>
      <p:pic>
        <p:nvPicPr>
          <p:cNvPr id="809" name="Google Shape;809;p29"/>
          <p:cNvPicPr preferRelativeResize="0"/>
          <p:nvPr/>
        </p:nvPicPr>
        <p:blipFill rotWithShape="1">
          <a:blip r:embed="rId3">
            <a:alphaModFix/>
          </a:blip>
          <a:srcRect b="0" l="4931" r="4922" t="0"/>
          <a:stretch/>
        </p:blipFill>
        <p:spPr>
          <a:xfrm>
            <a:off x="543875" y="1477200"/>
            <a:ext cx="1654475" cy="1285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30"/>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5" name="Google Shape;815;p30"/>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Expected Grade Difference</a:t>
            </a:r>
            <a:endParaRPr/>
          </a:p>
        </p:txBody>
      </p:sp>
      <p:sp>
        <p:nvSpPr>
          <p:cNvPr id="816" name="Google Shape;816;p30"/>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817" name="Google Shape;817;p30"/>
          <p:cNvSpPr txBox="1"/>
          <p:nvPr>
            <p:ph idx="2" type="body"/>
          </p:nvPr>
        </p:nvSpPr>
        <p:spPr>
          <a:xfrm>
            <a:off x="2358650" y="1336825"/>
            <a:ext cx="62688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Which course would you think students would say is harder?</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graphicFrame>
        <p:nvGraphicFramePr>
          <p:cNvPr id="818" name="Google Shape;818;p30"/>
          <p:cNvGraphicFramePr/>
          <p:nvPr/>
        </p:nvGraphicFramePr>
        <p:xfrm>
          <a:off x="2468550" y="1981950"/>
          <a:ext cx="3000000" cy="3000000"/>
        </p:xfrm>
        <a:graphic>
          <a:graphicData uri="http://schemas.openxmlformats.org/drawingml/2006/table">
            <a:tbl>
              <a:tblPr>
                <a:noFill/>
                <a:tableStyleId>{3010BA01-4716-4E43-861C-EFED2FADB994}</a:tableStyleId>
              </a:tblPr>
              <a:tblGrid>
                <a:gridCol w="2011050"/>
                <a:gridCol w="1706200"/>
              </a:tblGrid>
              <a:tr h="381000">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Course</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Average Grade</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r>
              <a:tr h="381000">
                <a:tc>
                  <a:txBody>
                    <a:bodyPr/>
                    <a:lstStyle/>
                    <a:p>
                      <a:pPr indent="0" lvl="0" marL="0" rtl="0" algn="l">
                        <a:spcBef>
                          <a:spcPts val="0"/>
                        </a:spcBef>
                        <a:spcAft>
                          <a:spcPts val="0"/>
                        </a:spcAft>
                        <a:buNone/>
                      </a:pPr>
                      <a:r>
                        <a:rPr lang="en">
                          <a:solidFill>
                            <a:srgbClr val="00FFFF"/>
                          </a:solidFill>
                          <a:latin typeface="DM Sans"/>
                          <a:ea typeface="DM Sans"/>
                          <a:cs typeface="DM Sans"/>
                          <a:sym typeface="DM Sans"/>
                        </a:rPr>
                        <a:t>ACM.1622</a:t>
                      </a:r>
                      <a:r>
                        <a:rPr lang="en">
                          <a:solidFill>
                            <a:schemeClr val="dk2"/>
                          </a:solidFill>
                          <a:latin typeface="DM Sans"/>
                          <a:ea typeface="DM Sans"/>
                          <a:cs typeface="DM Sans"/>
                          <a:sym typeface="DM Sans"/>
                        </a:rPr>
                        <a:t> </a:t>
                      </a:r>
                      <a:br>
                        <a:rPr lang="en">
                          <a:solidFill>
                            <a:schemeClr val="dk2"/>
                          </a:solidFill>
                          <a:latin typeface="DM Sans"/>
                          <a:ea typeface="DM Sans"/>
                          <a:cs typeface="DM Sans"/>
                          <a:sym typeface="DM Sans"/>
                        </a:rPr>
                      </a:br>
                      <a:r>
                        <a:rPr lang="en">
                          <a:solidFill>
                            <a:schemeClr val="dk2"/>
                          </a:solidFill>
                          <a:latin typeface="DM Sans"/>
                          <a:ea typeface="DM Sans"/>
                          <a:cs typeface="DM Sans"/>
                          <a:sym typeface="DM Sans"/>
                        </a:rPr>
                        <a:t>DAW II</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3.07</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r>
              <a:tr h="381000">
                <a:tc>
                  <a:txBody>
                    <a:bodyPr/>
                    <a:lstStyle/>
                    <a:p>
                      <a:pPr indent="0" lvl="0" marL="0" rtl="0" algn="l">
                        <a:spcBef>
                          <a:spcPts val="0"/>
                        </a:spcBef>
                        <a:spcAft>
                          <a:spcPts val="0"/>
                        </a:spcAft>
                        <a:buNone/>
                      </a:pPr>
                      <a:r>
                        <a:rPr lang="en">
                          <a:solidFill>
                            <a:srgbClr val="00FFFF"/>
                          </a:solidFill>
                          <a:latin typeface="DM Sans"/>
                          <a:ea typeface="DM Sans"/>
                          <a:cs typeface="DM Sans"/>
                          <a:sym typeface="DM Sans"/>
                        </a:rPr>
                        <a:t>CMSC.1103 </a:t>
                      </a:r>
                      <a:br>
                        <a:rPr lang="en">
                          <a:solidFill>
                            <a:schemeClr val="dk2"/>
                          </a:solidFill>
                          <a:latin typeface="DM Sans"/>
                          <a:ea typeface="DM Sans"/>
                          <a:cs typeface="DM Sans"/>
                          <a:sym typeface="DM Sans"/>
                        </a:rPr>
                      </a:br>
                      <a:r>
                        <a:rPr lang="en">
                          <a:solidFill>
                            <a:schemeClr val="dk2"/>
                          </a:solidFill>
                          <a:latin typeface="DM Sans"/>
                          <a:ea typeface="DM Sans"/>
                          <a:cs typeface="DM Sans"/>
                          <a:sym typeface="DM Sans"/>
                        </a:rPr>
                        <a:t>Intro Computing Sys</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2.95</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r>
            </a:tbl>
          </a:graphicData>
        </a:graphic>
      </p:graphicFrame>
      <p:pic>
        <p:nvPicPr>
          <p:cNvPr id="819" name="Google Shape;819;p30"/>
          <p:cNvPicPr preferRelativeResize="0"/>
          <p:nvPr/>
        </p:nvPicPr>
        <p:blipFill rotWithShape="1">
          <a:blip r:embed="rId3">
            <a:alphaModFix/>
          </a:blip>
          <a:srcRect b="0" l="4931" r="4922" t="0"/>
          <a:stretch/>
        </p:blipFill>
        <p:spPr>
          <a:xfrm>
            <a:off x="543875" y="1477200"/>
            <a:ext cx="1654475" cy="1285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31"/>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25" name="Google Shape;825;p31"/>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Expected Grade Difference</a:t>
            </a:r>
            <a:endParaRPr/>
          </a:p>
        </p:txBody>
      </p:sp>
      <p:sp>
        <p:nvSpPr>
          <p:cNvPr id="826" name="Google Shape;826;p31"/>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827" name="Google Shape;827;p31"/>
          <p:cNvSpPr txBox="1"/>
          <p:nvPr>
            <p:ph idx="2" type="body"/>
          </p:nvPr>
        </p:nvSpPr>
        <p:spPr>
          <a:xfrm>
            <a:off x="2358650" y="1336825"/>
            <a:ext cx="62688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Which course would you think students would say is harder?</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graphicFrame>
        <p:nvGraphicFramePr>
          <p:cNvPr id="828" name="Google Shape;828;p31"/>
          <p:cNvGraphicFramePr/>
          <p:nvPr/>
        </p:nvGraphicFramePr>
        <p:xfrm>
          <a:off x="2468550" y="1981950"/>
          <a:ext cx="3000000" cy="3000000"/>
        </p:xfrm>
        <a:graphic>
          <a:graphicData uri="http://schemas.openxmlformats.org/drawingml/2006/table">
            <a:tbl>
              <a:tblPr>
                <a:noFill/>
                <a:tableStyleId>{3010BA01-4716-4E43-861C-EFED2FADB994}</a:tableStyleId>
              </a:tblPr>
              <a:tblGrid>
                <a:gridCol w="2011050"/>
                <a:gridCol w="1706200"/>
                <a:gridCol w="1431925"/>
              </a:tblGrid>
              <a:tr h="381000">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Course</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Average Grade</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Average GPA</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r>
              <a:tr h="381000">
                <a:tc>
                  <a:txBody>
                    <a:bodyPr/>
                    <a:lstStyle/>
                    <a:p>
                      <a:pPr indent="0" lvl="0" marL="0" rtl="0" algn="l">
                        <a:spcBef>
                          <a:spcPts val="0"/>
                        </a:spcBef>
                        <a:spcAft>
                          <a:spcPts val="0"/>
                        </a:spcAft>
                        <a:buNone/>
                      </a:pPr>
                      <a:r>
                        <a:rPr lang="en">
                          <a:solidFill>
                            <a:srgbClr val="00FFFF"/>
                          </a:solidFill>
                          <a:latin typeface="DM Sans"/>
                          <a:ea typeface="DM Sans"/>
                          <a:cs typeface="DM Sans"/>
                          <a:sym typeface="DM Sans"/>
                        </a:rPr>
                        <a:t>ACM.1622</a:t>
                      </a:r>
                      <a:r>
                        <a:rPr lang="en">
                          <a:solidFill>
                            <a:schemeClr val="dk2"/>
                          </a:solidFill>
                          <a:latin typeface="DM Sans"/>
                          <a:ea typeface="DM Sans"/>
                          <a:cs typeface="DM Sans"/>
                          <a:sym typeface="DM Sans"/>
                        </a:rPr>
                        <a:t> </a:t>
                      </a:r>
                      <a:br>
                        <a:rPr lang="en">
                          <a:solidFill>
                            <a:schemeClr val="dk2"/>
                          </a:solidFill>
                          <a:latin typeface="DM Sans"/>
                          <a:ea typeface="DM Sans"/>
                          <a:cs typeface="DM Sans"/>
                          <a:sym typeface="DM Sans"/>
                        </a:rPr>
                      </a:br>
                      <a:r>
                        <a:rPr lang="en">
                          <a:solidFill>
                            <a:schemeClr val="dk2"/>
                          </a:solidFill>
                          <a:latin typeface="DM Sans"/>
                          <a:ea typeface="DM Sans"/>
                          <a:cs typeface="DM Sans"/>
                          <a:sym typeface="DM Sans"/>
                        </a:rPr>
                        <a:t>DAW II</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3.07</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3.24</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r>
              <a:tr h="381000">
                <a:tc>
                  <a:txBody>
                    <a:bodyPr/>
                    <a:lstStyle/>
                    <a:p>
                      <a:pPr indent="0" lvl="0" marL="0" rtl="0" algn="l">
                        <a:spcBef>
                          <a:spcPts val="0"/>
                        </a:spcBef>
                        <a:spcAft>
                          <a:spcPts val="0"/>
                        </a:spcAft>
                        <a:buNone/>
                      </a:pPr>
                      <a:r>
                        <a:rPr lang="en">
                          <a:solidFill>
                            <a:srgbClr val="00FFFF"/>
                          </a:solidFill>
                          <a:latin typeface="DM Sans"/>
                          <a:ea typeface="DM Sans"/>
                          <a:cs typeface="DM Sans"/>
                          <a:sym typeface="DM Sans"/>
                        </a:rPr>
                        <a:t>CMSC.1103 </a:t>
                      </a:r>
                      <a:br>
                        <a:rPr lang="en">
                          <a:solidFill>
                            <a:schemeClr val="dk2"/>
                          </a:solidFill>
                          <a:latin typeface="DM Sans"/>
                          <a:ea typeface="DM Sans"/>
                          <a:cs typeface="DM Sans"/>
                          <a:sym typeface="DM Sans"/>
                        </a:rPr>
                      </a:br>
                      <a:r>
                        <a:rPr lang="en">
                          <a:solidFill>
                            <a:schemeClr val="dk2"/>
                          </a:solidFill>
                          <a:latin typeface="DM Sans"/>
                          <a:ea typeface="DM Sans"/>
                          <a:cs typeface="DM Sans"/>
                          <a:sym typeface="DM Sans"/>
                        </a:rPr>
                        <a:t>Intro Computing Sys</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2.95</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2.81</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r>
            </a:tbl>
          </a:graphicData>
        </a:graphic>
      </p:graphicFrame>
      <p:pic>
        <p:nvPicPr>
          <p:cNvPr id="829" name="Google Shape;829;p31"/>
          <p:cNvPicPr preferRelativeResize="0"/>
          <p:nvPr/>
        </p:nvPicPr>
        <p:blipFill rotWithShape="1">
          <a:blip r:embed="rId3">
            <a:alphaModFix/>
          </a:blip>
          <a:srcRect b="0" l="4931" r="4922" t="0"/>
          <a:stretch/>
        </p:blipFill>
        <p:spPr>
          <a:xfrm>
            <a:off x="543875" y="1477200"/>
            <a:ext cx="1654475" cy="1285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32"/>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35" name="Google Shape;835;p32"/>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Expected Grade Difference</a:t>
            </a:r>
            <a:endParaRPr/>
          </a:p>
        </p:txBody>
      </p:sp>
      <p:sp>
        <p:nvSpPr>
          <p:cNvPr id="836" name="Google Shape;836;p32"/>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837" name="Google Shape;837;p32"/>
          <p:cNvSpPr txBox="1"/>
          <p:nvPr>
            <p:ph idx="2" type="body"/>
          </p:nvPr>
        </p:nvSpPr>
        <p:spPr>
          <a:xfrm>
            <a:off x="2358650" y="1336825"/>
            <a:ext cx="62688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t>Which course would you think students would say is harder?</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graphicFrame>
        <p:nvGraphicFramePr>
          <p:cNvPr id="838" name="Google Shape;838;p32"/>
          <p:cNvGraphicFramePr/>
          <p:nvPr/>
        </p:nvGraphicFramePr>
        <p:xfrm>
          <a:off x="2468550" y="1981950"/>
          <a:ext cx="3000000" cy="3000000"/>
        </p:xfrm>
        <a:graphic>
          <a:graphicData uri="http://schemas.openxmlformats.org/drawingml/2006/table">
            <a:tbl>
              <a:tblPr>
                <a:noFill/>
                <a:tableStyleId>{3010BA01-4716-4E43-861C-EFED2FADB994}</a:tableStyleId>
              </a:tblPr>
              <a:tblGrid>
                <a:gridCol w="2011050"/>
                <a:gridCol w="1706200"/>
                <a:gridCol w="1431925"/>
                <a:gridCol w="838600"/>
              </a:tblGrid>
              <a:tr h="381000">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Course</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Average Grade</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Average GPA</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c>
                  <a:txBody>
                    <a:bodyPr/>
                    <a:lstStyle/>
                    <a:p>
                      <a:pPr indent="0" lvl="0" marL="0" rtl="0" algn="ctr">
                        <a:spcBef>
                          <a:spcPts val="0"/>
                        </a:spcBef>
                        <a:spcAft>
                          <a:spcPts val="0"/>
                        </a:spcAft>
                        <a:buNone/>
                      </a:pPr>
                      <a:r>
                        <a:rPr b="1" lang="en">
                          <a:solidFill>
                            <a:srgbClr val="1F1F1F"/>
                          </a:solidFill>
                          <a:latin typeface="DM Sans"/>
                          <a:ea typeface="DM Sans"/>
                          <a:cs typeface="DM Sans"/>
                          <a:sym typeface="DM Sans"/>
                        </a:rPr>
                        <a:t>EGD</a:t>
                      </a:r>
                      <a:endParaRPr b="1">
                        <a:solidFill>
                          <a:srgbClr val="1F1F1F"/>
                        </a:solidFill>
                        <a:latin typeface="DM Sans"/>
                        <a:ea typeface="DM Sans"/>
                        <a:cs typeface="DM Sans"/>
                        <a:sym typeface="DM Sans"/>
                      </a:endParaRPr>
                    </a:p>
                  </a:txBody>
                  <a:tcPr marT="91425" marB="91425" marR="91425" marL="91425">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r>
              <a:tr h="381000">
                <a:tc>
                  <a:txBody>
                    <a:bodyPr/>
                    <a:lstStyle/>
                    <a:p>
                      <a:pPr indent="0" lvl="0" marL="0" rtl="0" algn="l">
                        <a:spcBef>
                          <a:spcPts val="0"/>
                        </a:spcBef>
                        <a:spcAft>
                          <a:spcPts val="0"/>
                        </a:spcAft>
                        <a:buNone/>
                      </a:pPr>
                      <a:r>
                        <a:rPr lang="en">
                          <a:solidFill>
                            <a:srgbClr val="00FFFF"/>
                          </a:solidFill>
                          <a:latin typeface="DM Sans"/>
                          <a:ea typeface="DM Sans"/>
                          <a:cs typeface="DM Sans"/>
                          <a:sym typeface="DM Sans"/>
                        </a:rPr>
                        <a:t>ACM.1622</a:t>
                      </a:r>
                      <a:r>
                        <a:rPr lang="en">
                          <a:solidFill>
                            <a:schemeClr val="dk2"/>
                          </a:solidFill>
                          <a:latin typeface="DM Sans"/>
                          <a:ea typeface="DM Sans"/>
                          <a:cs typeface="DM Sans"/>
                          <a:sym typeface="DM Sans"/>
                        </a:rPr>
                        <a:t> </a:t>
                      </a:r>
                      <a:br>
                        <a:rPr lang="en">
                          <a:solidFill>
                            <a:schemeClr val="dk2"/>
                          </a:solidFill>
                          <a:latin typeface="DM Sans"/>
                          <a:ea typeface="DM Sans"/>
                          <a:cs typeface="DM Sans"/>
                          <a:sym typeface="DM Sans"/>
                        </a:rPr>
                      </a:br>
                      <a:r>
                        <a:rPr lang="en">
                          <a:solidFill>
                            <a:schemeClr val="dk2"/>
                          </a:solidFill>
                          <a:latin typeface="DM Sans"/>
                          <a:ea typeface="DM Sans"/>
                          <a:cs typeface="DM Sans"/>
                          <a:sym typeface="DM Sans"/>
                        </a:rPr>
                        <a:t>DAW II</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3.07</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3.24</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b="1" lang="en">
                          <a:solidFill>
                            <a:srgbClr val="E06666"/>
                          </a:solidFill>
                          <a:latin typeface="DM Sans"/>
                          <a:ea typeface="DM Sans"/>
                          <a:cs typeface="DM Sans"/>
                          <a:sym typeface="DM Sans"/>
                        </a:rPr>
                        <a:t>-.17</a:t>
                      </a:r>
                      <a:endParaRPr b="1">
                        <a:solidFill>
                          <a:srgbClr val="E06666"/>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r>
              <a:tr h="381000">
                <a:tc>
                  <a:txBody>
                    <a:bodyPr/>
                    <a:lstStyle/>
                    <a:p>
                      <a:pPr indent="0" lvl="0" marL="0" rtl="0" algn="l">
                        <a:spcBef>
                          <a:spcPts val="0"/>
                        </a:spcBef>
                        <a:spcAft>
                          <a:spcPts val="0"/>
                        </a:spcAft>
                        <a:buNone/>
                      </a:pPr>
                      <a:r>
                        <a:rPr lang="en">
                          <a:solidFill>
                            <a:srgbClr val="00FFFF"/>
                          </a:solidFill>
                          <a:latin typeface="DM Sans"/>
                          <a:ea typeface="DM Sans"/>
                          <a:cs typeface="DM Sans"/>
                          <a:sym typeface="DM Sans"/>
                        </a:rPr>
                        <a:t>CMSC.1103 </a:t>
                      </a:r>
                      <a:br>
                        <a:rPr lang="en">
                          <a:solidFill>
                            <a:schemeClr val="dk2"/>
                          </a:solidFill>
                          <a:latin typeface="DM Sans"/>
                          <a:ea typeface="DM Sans"/>
                          <a:cs typeface="DM Sans"/>
                          <a:sym typeface="DM Sans"/>
                        </a:rPr>
                      </a:br>
                      <a:r>
                        <a:rPr lang="en">
                          <a:solidFill>
                            <a:schemeClr val="dk2"/>
                          </a:solidFill>
                          <a:latin typeface="DM Sans"/>
                          <a:ea typeface="DM Sans"/>
                          <a:cs typeface="DM Sans"/>
                          <a:sym typeface="DM Sans"/>
                        </a:rPr>
                        <a:t>Intro Computing Sys</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2.95</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lang="en">
                          <a:solidFill>
                            <a:schemeClr val="dk2"/>
                          </a:solidFill>
                          <a:latin typeface="DM Sans"/>
                          <a:ea typeface="DM Sans"/>
                          <a:cs typeface="DM Sans"/>
                          <a:sym typeface="DM Sans"/>
                        </a:rPr>
                        <a:t>2.81</a:t>
                      </a:r>
                      <a:endParaRPr>
                        <a:solidFill>
                          <a:schemeClr val="dk2"/>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c>
                  <a:txBody>
                    <a:bodyPr/>
                    <a:lstStyle/>
                    <a:p>
                      <a:pPr indent="0" lvl="0" marL="0" rtl="0" algn="ctr">
                        <a:spcBef>
                          <a:spcPts val="0"/>
                        </a:spcBef>
                        <a:spcAft>
                          <a:spcPts val="0"/>
                        </a:spcAft>
                        <a:buNone/>
                      </a:pPr>
                      <a:r>
                        <a:rPr b="1" lang="en">
                          <a:solidFill>
                            <a:srgbClr val="90DA6E"/>
                          </a:solidFill>
                          <a:latin typeface="DM Sans"/>
                          <a:ea typeface="DM Sans"/>
                          <a:cs typeface="DM Sans"/>
                          <a:sym typeface="DM Sans"/>
                        </a:rPr>
                        <a:t>+.15</a:t>
                      </a:r>
                      <a:endParaRPr b="1">
                        <a:solidFill>
                          <a:srgbClr val="90DA6E"/>
                        </a:solidFill>
                        <a:latin typeface="DM Sans"/>
                        <a:ea typeface="DM Sans"/>
                        <a:cs typeface="DM Sans"/>
                        <a:sym typeface="DM Sans"/>
                      </a:endParaRPr>
                    </a:p>
                  </a:txBody>
                  <a:tcPr marT="91425" marB="91425" marR="91425" marL="91425" anchor="ctr">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1F1F1F"/>
                    </a:solidFill>
                  </a:tcPr>
                </a:tc>
              </a:tr>
            </a:tbl>
          </a:graphicData>
        </a:graphic>
      </p:graphicFrame>
      <p:pic>
        <p:nvPicPr>
          <p:cNvPr id="839" name="Google Shape;839;p32"/>
          <p:cNvPicPr preferRelativeResize="0"/>
          <p:nvPr/>
        </p:nvPicPr>
        <p:blipFill rotWithShape="1">
          <a:blip r:embed="rId3">
            <a:alphaModFix/>
          </a:blip>
          <a:srcRect b="0" l="4931" r="4922" t="0"/>
          <a:stretch/>
        </p:blipFill>
        <p:spPr>
          <a:xfrm>
            <a:off x="543875" y="1477200"/>
            <a:ext cx="1654475" cy="1285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33"/>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45" name="Google Shape;845;p33"/>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Prior Completion</a:t>
            </a:r>
            <a:r>
              <a:rPr lang="en"/>
              <a:t> </a:t>
            </a:r>
            <a:endParaRPr/>
          </a:p>
        </p:txBody>
      </p:sp>
      <p:sp>
        <p:nvSpPr>
          <p:cNvPr id="846" name="Google Shape;846;p33"/>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847" name="Google Shape;847;p33"/>
          <p:cNvSpPr txBox="1"/>
          <p:nvPr>
            <p:ph idx="2" type="body"/>
          </p:nvPr>
        </p:nvSpPr>
        <p:spPr>
          <a:xfrm>
            <a:off x="406525" y="1332075"/>
            <a:ext cx="6268800" cy="3283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b="1" sz="1600"/>
          </a:p>
          <a:p>
            <a:pPr indent="0" lvl="0" marL="457200" rtl="0" algn="l">
              <a:spcBef>
                <a:spcPts val="1600"/>
              </a:spcBef>
              <a:spcAft>
                <a:spcPts val="0"/>
              </a:spcAft>
              <a:buNone/>
            </a:pPr>
            <a:r>
              <a:t/>
            </a:r>
            <a:endParaRPr b="1" sz="1600"/>
          </a:p>
          <a:p>
            <a:pPr indent="0" lvl="0" marL="0" rtl="0" algn="l">
              <a:spcBef>
                <a:spcPts val="1600"/>
              </a:spcBef>
              <a:spcAft>
                <a:spcPts val="0"/>
              </a:spcAft>
              <a:buNone/>
            </a:pPr>
            <a:r>
              <a:t/>
            </a:r>
            <a:endParaRPr b="1" sz="1600"/>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848" name="Google Shape;848;p33"/>
          <p:cNvSpPr txBox="1"/>
          <p:nvPr>
            <p:ph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EGD Uses</a:t>
            </a:r>
            <a:endParaRPr sz="2200">
              <a:solidFill>
                <a:schemeClr val="dk2"/>
              </a:solidFill>
            </a:endParaRPr>
          </a:p>
        </p:txBody>
      </p:sp>
      <p:pic>
        <p:nvPicPr>
          <p:cNvPr id="849" name="Google Shape;849;p33" title="Chart"/>
          <p:cNvPicPr preferRelativeResize="0"/>
          <p:nvPr/>
        </p:nvPicPr>
        <p:blipFill>
          <a:blip r:embed="rId3">
            <a:alphaModFix/>
          </a:blip>
          <a:stretch>
            <a:fillRect/>
          </a:stretch>
        </p:blipFill>
        <p:spPr>
          <a:xfrm>
            <a:off x="1495350" y="1070237"/>
            <a:ext cx="6153298" cy="38074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34"/>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55" name="Google Shape;855;p34"/>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Healthy Schedule Building</a:t>
            </a:r>
            <a:endParaRPr/>
          </a:p>
        </p:txBody>
      </p:sp>
      <p:sp>
        <p:nvSpPr>
          <p:cNvPr id="856" name="Google Shape;856;p34"/>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857" name="Google Shape;857;p34"/>
          <p:cNvSpPr txBox="1"/>
          <p:nvPr>
            <p:ph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EGD Uses:</a:t>
            </a:r>
            <a:endParaRPr sz="2200">
              <a:solidFill>
                <a:schemeClr val="dk2"/>
              </a:solidFill>
            </a:endParaRPr>
          </a:p>
        </p:txBody>
      </p:sp>
      <p:pic>
        <p:nvPicPr>
          <p:cNvPr id="858" name="Google Shape;858;p34"/>
          <p:cNvPicPr preferRelativeResize="0"/>
          <p:nvPr/>
        </p:nvPicPr>
        <p:blipFill>
          <a:blip r:embed="rId3">
            <a:alphaModFix/>
          </a:blip>
          <a:stretch>
            <a:fillRect/>
          </a:stretch>
        </p:blipFill>
        <p:spPr>
          <a:xfrm>
            <a:off x="1303700" y="1105875"/>
            <a:ext cx="6536602" cy="3885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35"/>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64" name="Google Shape;864;p35"/>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Feature Comparison Tool</a:t>
            </a:r>
            <a:endParaRPr/>
          </a:p>
        </p:txBody>
      </p:sp>
      <p:sp>
        <p:nvSpPr>
          <p:cNvPr id="865" name="Google Shape;865;p35"/>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866" name="Google Shape;866;p35"/>
          <p:cNvSpPr txBox="1"/>
          <p:nvPr>
            <p:ph idx="2" type="body"/>
          </p:nvPr>
        </p:nvSpPr>
        <p:spPr>
          <a:xfrm>
            <a:off x="2358650" y="1336825"/>
            <a:ext cx="6268800" cy="152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t>Uses EGD to:</a:t>
            </a:r>
            <a:endParaRPr b="1" sz="1600"/>
          </a:p>
          <a:p>
            <a:pPr indent="-330200" lvl="0" marL="457200" rtl="0" algn="l">
              <a:spcBef>
                <a:spcPts val="1600"/>
              </a:spcBef>
              <a:spcAft>
                <a:spcPts val="0"/>
              </a:spcAft>
              <a:buSzPts val="1600"/>
              <a:buChar char="●"/>
            </a:pPr>
            <a:r>
              <a:rPr lang="en" sz="1600"/>
              <a:t>Compare performance </a:t>
            </a:r>
            <a:endParaRPr sz="1600"/>
          </a:p>
          <a:p>
            <a:pPr indent="-330200" lvl="1" marL="914400" rtl="0" algn="l">
              <a:spcBef>
                <a:spcPts val="0"/>
              </a:spcBef>
              <a:spcAft>
                <a:spcPts val="0"/>
              </a:spcAft>
              <a:buSzPts val="1600"/>
              <a:buChar char="○"/>
            </a:pPr>
            <a:r>
              <a:rPr lang="en" sz="1600"/>
              <a:t>by either Student or Course Features</a:t>
            </a:r>
            <a:endParaRPr sz="1600"/>
          </a:p>
          <a:p>
            <a:pPr indent="-330200" lvl="0" marL="457200" rtl="0" algn="l">
              <a:spcBef>
                <a:spcPts val="0"/>
              </a:spcBef>
              <a:spcAft>
                <a:spcPts val="0"/>
              </a:spcAft>
              <a:buSzPts val="1600"/>
              <a:buChar char="●"/>
            </a:pPr>
            <a:r>
              <a:rPr lang="en" sz="1600"/>
              <a:t>Filter by department or course</a:t>
            </a:r>
            <a:endParaRPr b="1" sz="1600"/>
          </a:p>
        </p:txBody>
      </p:sp>
      <p:sp>
        <p:nvSpPr>
          <p:cNvPr id="867" name="Google Shape;867;p35"/>
          <p:cNvSpPr txBox="1"/>
          <p:nvPr>
            <p:ph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EGD Uses:</a:t>
            </a:r>
            <a:endParaRPr sz="2200">
              <a:solidFill>
                <a:schemeClr val="dk2"/>
              </a:solidFill>
            </a:endParaRPr>
          </a:p>
        </p:txBody>
      </p:sp>
      <p:pic>
        <p:nvPicPr>
          <p:cNvPr id="868" name="Google Shape;868;p35"/>
          <p:cNvPicPr preferRelativeResize="0"/>
          <p:nvPr/>
        </p:nvPicPr>
        <p:blipFill rotWithShape="1">
          <a:blip r:embed="rId3">
            <a:alphaModFix/>
          </a:blip>
          <a:srcRect b="0" l="0" r="1127" t="26384"/>
          <a:stretch/>
        </p:blipFill>
        <p:spPr>
          <a:xfrm>
            <a:off x="2289926" y="2939350"/>
            <a:ext cx="6687925" cy="2048450"/>
          </a:xfrm>
          <a:prstGeom prst="rect">
            <a:avLst/>
          </a:prstGeom>
          <a:noFill/>
          <a:ln>
            <a:noFill/>
          </a:ln>
        </p:spPr>
      </p:pic>
      <p:pic>
        <p:nvPicPr>
          <p:cNvPr id="869" name="Google Shape;869;p35"/>
          <p:cNvPicPr preferRelativeResize="0"/>
          <p:nvPr/>
        </p:nvPicPr>
        <p:blipFill rotWithShape="1">
          <a:blip r:embed="rId4">
            <a:alphaModFix/>
          </a:blip>
          <a:srcRect b="0" l="4931" r="4922" t="0"/>
          <a:stretch/>
        </p:blipFill>
        <p:spPr>
          <a:xfrm>
            <a:off x="543875" y="1477200"/>
            <a:ext cx="1654475" cy="1285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36"/>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75" name="Google Shape;875;p36"/>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Course</a:t>
            </a:r>
            <a:r>
              <a:rPr lang="en" sz="3200"/>
              <a:t> Feature Comparison</a:t>
            </a:r>
            <a:r>
              <a:rPr lang="en"/>
              <a:t> </a:t>
            </a:r>
            <a:endParaRPr/>
          </a:p>
        </p:txBody>
      </p:sp>
      <p:sp>
        <p:nvSpPr>
          <p:cNvPr id="876" name="Google Shape;876;p36"/>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877" name="Google Shape;877;p36"/>
          <p:cNvSpPr txBox="1"/>
          <p:nvPr>
            <p:ph idx="2" type="body"/>
          </p:nvPr>
        </p:nvSpPr>
        <p:spPr>
          <a:xfrm>
            <a:off x="406525" y="1332075"/>
            <a:ext cx="6268800" cy="3283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b="1" sz="1600"/>
          </a:p>
          <a:p>
            <a:pPr indent="0" lvl="0" marL="457200" rtl="0" algn="l">
              <a:spcBef>
                <a:spcPts val="1600"/>
              </a:spcBef>
              <a:spcAft>
                <a:spcPts val="0"/>
              </a:spcAft>
              <a:buNone/>
            </a:pPr>
            <a:r>
              <a:t/>
            </a:r>
            <a:endParaRPr b="1" sz="1600"/>
          </a:p>
          <a:p>
            <a:pPr indent="0" lvl="0" marL="0" rtl="0" algn="l">
              <a:spcBef>
                <a:spcPts val="1600"/>
              </a:spcBef>
              <a:spcAft>
                <a:spcPts val="0"/>
              </a:spcAft>
              <a:buNone/>
            </a:pPr>
            <a:r>
              <a:t/>
            </a:r>
            <a:endParaRPr b="1" sz="1600"/>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878" name="Google Shape;878;p36"/>
          <p:cNvSpPr txBox="1"/>
          <p:nvPr>
            <p:ph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EGD Uses:</a:t>
            </a:r>
            <a:endParaRPr sz="2200">
              <a:solidFill>
                <a:schemeClr val="dk2"/>
              </a:solidFill>
            </a:endParaRPr>
          </a:p>
        </p:txBody>
      </p:sp>
      <p:pic>
        <p:nvPicPr>
          <p:cNvPr id="879" name="Google Shape;879;p36" title="Chart"/>
          <p:cNvPicPr preferRelativeResize="0"/>
          <p:nvPr/>
        </p:nvPicPr>
        <p:blipFill rotWithShape="1">
          <a:blip r:embed="rId3">
            <a:alphaModFix/>
          </a:blip>
          <a:srcRect b="0" l="0" r="0" t="1555"/>
          <a:stretch/>
        </p:blipFill>
        <p:spPr>
          <a:xfrm>
            <a:off x="1228038" y="1218675"/>
            <a:ext cx="6687926" cy="3510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37"/>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85" name="Google Shape;885;p37"/>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Student Feature Comparison</a:t>
            </a:r>
            <a:r>
              <a:rPr lang="en"/>
              <a:t> </a:t>
            </a:r>
            <a:endParaRPr/>
          </a:p>
        </p:txBody>
      </p:sp>
      <p:sp>
        <p:nvSpPr>
          <p:cNvPr id="886" name="Google Shape;886;p37"/>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887" name="Google Shape;887;p37"/>
          <p:cNvSpPr txBox="1"/>
          <p:nvPr>
            <p:ph idx="2" type="body"/>
          </p:nvPr>
        </p:nvSpPr>
        <p:spPr>
          <a:xfrm>
            <a:off x="406525" y="1332075"/>
            <a:ext cx="6268800" cy="3283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b="1" sz="1600"/>
          </a:p>
          <a:p>
            <a:pPr indent="0" lvl="0" marL="457200" rtl="0" algn="l">
              <a:spcBef>
                <a:spcPts val="1600"/>
              </a:spcBef>
              <a:spcAft>
                <a:spcPts val="0"/>
              </a:spcAft>
              <a:buNone/>
            </a:pPr>
            <a:r>
              <a:t/>
            </a:r>
            <a:endParaRPr b="1" sz="1600"/>
          </a:p>
          <a:p>
            <a:pPr indent="0" lvl="0" marL="0" rtl="0" algn="l">
              <a:spcBef>
                <a:spcPts val="1600"/>
              </a:spcBef>
              <a:spcAft>
                <a:spcPts val="0"/>
              </a:spcAft>
              <a:buNone/>
            </a:pPr>
            <a:r>
              <a:t/>
            </a:r>
            <a:endParaRPr b="1" sz="1600"/>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888" name="Google Shape;888;p37" title="Chart"/>
          <p:cNvPicPr preferRelativeResize="0"/>
          <p:nvPr/>
        </p:nvPicPr>
        <p:blipFill>
          <a:blip r:embed="rId3">
            <a:alphaModFix/>
          </a:blip>
          <a:stretch>
            <a:fillRect/>
          </a:stretch>
        </p:blipFill>
        <p:spPr>
          <a:xfrm>
            <a:off x="1544950" y="1102250"/>
            <a:ext cx="6054099" cy="3743449"/>
          </a:xfrm>
          <a:prstGeom prst="rect">
            <a:avLst/>
          </a:prstGeom>
          <a:noFill/>
          <a:ln>
            <a:noFill/>
          </a:ln>
        </p:spPr>
      </p:pic>
      <p:sp>
        <p:nvSpPr>
          <p:cNvPr id="889" name="Google Shape;889;p37"/>
          <p:cNvSpPr txBox="1"/>
          <p:nvPr>
            <p:ph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EGD Uses:</a:t>
            </a:r>
            <a:endParaRPr sz="22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38"/>
          <p:cNvSpPr txBox="1"/>
          <p:nvPr>
            <p:ph idx="1" type="body"/>
          </p:nvPr>
        </p:nvSpPr>
        <p:spPr>
          <a:xfrm>
            <a:off x="1355600" y="1788600"/>
            <a:ext cx="3231000" cy="2592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sz="1800"/>
              <a:t>The EGD tool shows if students performed </a:t>
            </a:r>
            <a:br>
              <a:rPr lang="en" sz="1800"/>
            </a:br>
            <a:r>
              <a:rPr lang="en" sz="1800"/>
              <a:t>better in courses than usual </a:t>
            </a:r>
            <a:br>
              <a:rPr lang="en" sz="1800"/>
            </a:br>
            <a:r>
              <a:rPr lang="en" sz="1800"/>
              <a:t>based on their GPA, </a:t>
            </a:r>
            <a:br>
              <a:rPr lang="en" sz="1800"/>
            </a:br>
            <a:r>
              <a:rPr b="1" lang="en" sz="1800">
                <a:solidFill>
                  <a:srgbClr val="00FFFF"/>
                </a:solidFill>
              </a:rPr>
              <a:t>helping</a:t>
            </a:r>
            <a:r>
              <a:rPr b="1" lang="en" sz="1800">
                <a:solidFill>
                  <a:srgbClr val="00FFFF"/>
                </a:solidFill>
              </a:rPr>
              <a:t> us identify what allows students to excel.</a:t>
            </a:r>
            <a:endParaRPr b="1" sz="1800">
              <a:solidFill>
                <a:srgbClr val="00FFFF"/>
              </a:solidFill>
            </a:endParaRPr>
          </a:p>
        </p:txBody>
      </p:sp>
      <p:sp>
        <p:nvSpPr>
          <p:cNvPr id="895" name="Google Shape;895;p38"/>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Transformative Learning Experience</a:t>
            </a:r>
            <a:endParaRPr/>
          </a:p>
        </p:txBody>
      </p:sp>
      <p:sp>
        <p:nvSpPr>
          <p:cNvPr id="896" name="Google Shape;896;p38"/>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Student Success Enables</a:t>
            </a:r>
            <a:endParaRPr sz="2200">
              <a:solidFill>
                <a:schemeClr val="dk2"/>
              </a:solidFill>
            </a:endParaRPr>
          </a:p>
        </p:txBody>
      </p:sp>
      <p:grpSp>
        <p:nvGrpSpPr>
          <p:cNvPr id="897" name="Google Shape;897;p38"/>
          <p:cNvGrpSpPr/>
          <p:nvPr/>
        </p:nvGrpSpPr>
        <p:grpSpPr>
          <a:xfrm>
            <a:off x="4890225" y="1788600"/>
            <a:ext cx="2953250" cy="2629925"/>
            <a:chOff x="4890225" y="1788600"/>
            <a:chExt cx="2953250" cy="2629925"/>
          </a:xfrm>
        </p:grpSpPr>
        <p:sp>
          <p:nvSpPr>
            <p:cNvPr id="898" name="Google Shape;898;p38"/>
            <p:cNvSpPr/>
            <p:nvPr/>
          </p:nvSpPr>
          <p:spPr>
            <a:xfrm>
              <a:off x="4890275" y="1788725"/>
              <a:ext cx="2953200" cy="2629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pic>
          <p:nvPicPr>
            <p:cNvPr id="899" name="Google Shape;899;p38"/>
            <p:cNvPicPr preferRelativeResize="0"/>
            <p:nvPr/>
          </p:nvPicPr>
          <p:blipFill rotWithShape="1">
            <a:blip r:embed="rId3">
              <a:alphaModFix/>
            </a:blip>
            <a:srcRect b="50489" l="3420" r="66130" t="8255"/>
            <a:stretch/>
          </p:blipFill>
          <p:spPr>
            <a:xfrm>
              <a:off x="4890225" y="1788600"/>
              <a:ext cx="2953123" cy="2629800"/>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grpSp>
        <p:nvGrpSpPr>
          <p:cNvPr id="904" name="Google Shape;904;p39"/>
          <p:cNvGrpSpPr/>
          <p:nvPr/>
        </p:nvGrpSpPr>
        <p:grpSpPr>
          <a:xfrm>
            <a:off x="1348238" y="1788538"/>
            <a:ext cx="2953250" cy="2629925"/>
            <a:chOff x="4890225" y="1788600"/>
            <a:chExt cx="2953250" cy="2629925"/>
          </a:xfrm>
        </p:grpSpPr>
        <p:sp>
          <p:nvSpPr>
            <p:cNvPr id="905" name="Google Shape;905;p39"/>
            <p:cNvSpPr/>
            <p:nvPr/>
          </p:nvSpPr>
          <p:spPr>
            <a:xfrm>
              <a:off x="4890275" y="1788725"/>
              <a:ext cx="2953200" cy="2629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pic>
          <p:nvPicPr>
            <p:cNvPr id="906" name="Google Shape;906;p39"/>
            <p:cNvPicPr preferRelativeResize="0"/>
            <p:nvPr/>
          </p:nvPicPr>
          <p:blipFill rotWithShape="1">
            <a:blip r:embed="rId3">
              <a:alphaModFix/>
            </a:blip>
            <a:srcRect b="50489" l="3420" r="66130" t="8255"/>
            <a:stretch/>
          </p:blipFill>
          <p:spPr>
            <a:xfrm>
              <a:off x="4890225" y="1788600"/>
              <a:ext cx="2953123" cy="2629800"/>
            </a:xfrm>
            <a:prstGeom prst="rect">
              <a:avLst/>
            </a:prstGeom>
            <a:noFill/>
            <a:ln>
              <a:noFill/>
            </a:ln>
          </p:spPr>
        </p:pic>
      </p:grpSp>
      <p:sp>
        <p:nvSpPr>
          <p:cNvPr id="907" name="Google Shape;907;p39"/>
          <p:cNvSpPr txBox="1"/>
          <p:nvPr>
            <p:ph idx="1" type="body"/>
          </p:nvPr>
        </p:nvSpPr>
        <p:spPr>
          <a:xfrm>
            <a:off x="4619650" y="1788600"/>
            <a:ext cx="3231000" cy="259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EGD scores that are higher </a:t>
            </a:r>
            <a:r>
              <a:rPr b="1" lang="en" sz="1800">
                <a:solidFill>
                  <a:srgbClr val="00FFFF"/>
                </a:solidFill>
              </a:rPr>
              <a:t>reveals what variables promote a Transformative Learning experience</a:t>
            </a:r>
            <a:r>
              <a:rPr lang="en" sz="1800"/>
              <a:t> </a:t>
            </a:r>
            <a:br>
              <a:rPr lang="en" sz="1800"/>
            </a:br>
            <a:r>
              <a:rPr lang="en" sz="1800"/>
              <a:t>so students can show </a:t>
            </a:r>
            <a:br>
              <a:rPr lang="en" sz="1800"/>
            </a:br>
            <a:r>
              <a:rPr lang="en" sz="1800"/>
              <a:t>their true potential.</a:t>
            </a:r>
            <a:endParaRPr sz="1800"/>
          </a:p>
        </p:txBody>
      </p:sp>
      <p:sp>
        <p:nvSpPr>
          <p:cNvPr id="908" name="Google Shape;908;p39"/>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Transformative Learning Experience</a:t>
            </a:r>
            <a:endParaRPr/>
          </a:p>
        </p:txBody>
      </p:sp>
      <p:sp>
        <p:nvSpPr>
          <p:cNvPr id="909" name="Google Shape;909;p39"/>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Student Success Enables</a:t>
            </a:r>
            <a:endParaRPr sz="22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grpSp>
        <p:nvGrpSpPr>
          <p:cNvPr id="914" name="Google Shape;914;p40"/>
          <p:cNvGrpSpPr/>
          <p:nvPr/>
        </p:nvGrpSpPr>
        <p:grpSpPr>
          <a:xfrm>
            <a:off x="4890225" y="1788600"/>
            <a:ext cx="2953250" cy="2629925"/>
            <a:chOff x="4890225" y="1788600"/>
            <a:chExt cx="2953250" cy="2629925"/>
          </a:xfrm>
        </p:grpSpPr>
        <p:sp>
          <p:nvSpPr>
            <p:cNvPr id="915" name="Google Shape;915;p40"/>
            <p:cNvSpPr/>
            <p:nvPr/>
          </p:nvSpPr>
          <p:spPr>
            <a:xfrm>
              <a:off x="4890275" y="1788725"/>
              <a:ext cx="2953200" cy="2629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pic>
          <p:nvPicPr>
            <p:cNvPr id="916" name="Google Shape;916;p40"/>
            <p:cNvPicPr preferRelativeResize="0"/>
            <p:nvPr/>
          </p:nvPicPr>
          <p:blipFill rotWithShape="1">
            <a:blip r:embed="rId3">
              <a:alphaModFix/>
            </a:blip>
            <a:srcRect b="50489" l="3420" r="66130" t="8255"/>
            <a:stretch/>
          </p:blipFill>
          <p:spPr>
            <a:xfrm>
              <a:off x="4890225" y="1788600"/>
              <a:ext cx="2953123" cy="2629800"/>
            </a:xfrm>
            <a:prstGeom prst="rect">
              <a:avLst/>
            </a:prstGeom>
            <a:noFill/>
            <a:ln>
              <a:noFill/>
            </a:ln>
          </p:spPr>
        </p:pic>
      </p:grpSp>
      <p:sp>
        <p:nvSpPr>
          <p:cNvPr id="917" name="Google Shape;917;p40"/>
          <p:cNvSpPr txBox="1"/>
          <p:nvPr>
            <p:ph idx="1" type="body"/>
          </p:nvPr>
        </p:nvSpPr>
        <p:spPr>
          <a:xfrm>
            <a:off x="1355600" y="1788600"/>
            <a:ext cx="3231000" cy="2592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sz="1800"/>
              <a:t>A Transformative Learning Environment allows for:</a:t>
            </a:r>
            <a:endParaRPr sz="1800"/>
          </a:p>
          <a:p>
            <a:pPr indent="0" lvl="0" marL="0" rtl="0" algn="r">
              <a:spcBef>
                <a:spcPts val="0"/>
              </a:spcBef>
              <a:spcAft>
                <a:spcPts val="0"/>
              </a:spcAft>
              <a:buNone/>
            </a:pPr>
            <a:r>
              <a:t/>
            </a:r>
            <a:endParaRPr sz="1800"/>
          </a:p>
          <a:p>
            <a:pPr indent="0" lvl="0" marL="0" rtl="0" algn="r">
              <a:spcBef>
                <a:spcPts val="0"/>
              </a:spcBef>
              <a:spcAft>
                <a:spcPts val="0"/>
              </a:spcAft>
              <a:buNone/>
            </a:pPr>
            <a:r>
              <a:rPr b="1" lang="en" sz="1800">
                <a:solidFill>
                  <a:srgbClr val="00FFFF"/>
                </a:solidFill>
              </a:rPr>
              <a:t>Independence</a:t>
            </a:r>
            <a:endParaRPr b="1" sz="1800">
              <a:solidFill>
                <a:srgbClr val="00FFFF"/>
              </a:solidFill>
            </a:endParaRPr>
          </a:p>
          <a:p>
            <a:pPr indent="0" lvl="0" marL="0" rtl="0" algn="r">
              <a:spcBef>
                <a:spcPts val="0"/>
              </a:spcBef>
              <a:spcAft>
                <a:spcPts val="0"/>
              </a:spcAft>
              <a:buNone/>
            </a:pPr>
            <a:r>
              <a:t/>
            </a:r>
            <a:endParaRPr b="1" sz="1800">
              <a:solidFill>
                <a:srgbClr val="00FFFF"/>
              </a:solidFill>
            </a:endParaRPr>
          </a:p>
          <a:p>
            <a:pPr indent="0" lvl="0" marL="0" rtl="0" algn="r">
              <a:spcBef>
                <a:spcPts val="0"/>
              </a:spcBef>
              <a:spcAft>
                <a:spcPts val="0"/>
              </a:spcAft>
              <a:buNone/>
            </a:pPr>
            <a:r>
              <a:rPr b="1" lang="en" sz="1800">
                <a:solidFill>
                  <a:srgbClr val="00FFFF"/>
                </a:solidFill>
              </a:rPr>
              <a:t>Health and Wellness</a:t>
            </a:r>
            <a:endParaRPr b="1" sz="1800">
              <a:solidFill>
                <a:srgbClr val="00FFFF"/>
              </a:solidFill>
            </a:endParaRPr>
          </a:p>
          <a:p>
            <a:pPr indent="0" lvl="0" marL="0" rtl="0" algn="r">
              <a:spcBef>
                <a:spcPts val="0"/>
              </a:spcBef>
              <a:spcAft>
                <a:spcPts val="0"/>
              </a:spcAft>
              <a:buNone/>
            </a:pPr>
            <a:r>
              <a:t/>
            </a:r>
            <a:endParaRPr b="1" sz="1800">
              <a:solidFill>
                <a:srgbClr val="00FFFF"/>
              </a:solidFill>
            </a:endParaRPr>
          </a:p>
          <a:p>
            <a:pPr indent="0" lvl="0" marL="0" rtl="0" algn="r">
              <a:spcBef>
                <a:spcPts val="0"/>
              </a:spcBef>
              <a:spcAft>
                <a:spcPts val="0"/>
              </a:spcAft>
              <a:buNone/>
            </a:pPr>
            <a:r>
              <a:rPr b="1" lang="en" sz="1800">
                <a:solidFill>
                  <a:srgbClr val="00FFFF"/>
                </a:solidFill>
              </a:rPr>
              <a:t>Disciplined </a:t>
            </a:r>
            <a:endParaRPr sz="1800"/>
          </a:p>
        </p:txBody>
      </p:sp>
      <p:sp>
        <p:nvSpPr>
          <p:cNvPr id="918" name="Google Shape;918;p40"/>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Transformative Learning Experience</a:t>
            </a:r>
            <a:endParaRPr/>
          </a:p>
        </p:txBody>
      </p:sp>
      <p:sp>
        <p:nvSpPr>
          <p:cNvPr id="919" name="Google Shape;919;p40"/>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Student Success Signifies</a:t>
            </a:r>
            <a:endParaRPr sz="22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pic>
        <p:nvPicPr>
          <p:cNvPr id="924" name="Google Shape;924;p41"/>
          <p:cNvPicPr preferRelativeResize="0"/>
          <p:nvPr/>
        </p:nvPicPr>
        <p:blipFill rotWithShape="1">
          <a:blip r:embed="rId3">
            <a:alphaModFix/>
          </a:blip>
          <a:srcRect b="0" l="7892" r="7883" t="0"/>
          <a:stretch/>
        </p:blipFill>
        <p:spPr>
          <a:xfrm>
            <a:off x="6124176" y="1780225"/>
            <a:ext cx="2953125" cy="2629800"/>
          </a:xfrm>
          <a:prstGeom prst="rect">
            <a:avLst/>
          </a:prstGeom>
          <a:noFill/>
          <a:ln>
            <a:noFill/>
          </a:ln>
        </p:spPr>
      </p:pic>
      <p:sp>
        <p:nvSpPr>
          <p:cNvPr id="925" name="Google Shape;925;p41"/>
          <p:cNvSpPr txBox="1"/>
          <p:nvPr>
            <p:ph idx="1" type="body"/>
          </p:nvPr>
        </p:nvSpPr>
        <p:spPr>
          <a:xfrm>
            <a:off x="-171050" y="1780225"/>
            <a:ext cx="6295200" cy="259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     Your name is </a:t>
            </a:r>
            <a:r>
              <a:rPr lang="en" sz="1800" u="sng"/>
              <a:t>         </a:t>
            </a:r>
            <a:r>
              <a:rPr lang="en" sz="1800"/>
              <a:t> and this is your life: </a:t>
            </a:r>
            <a:endParaRPr sz="1800"/>
          </a:p>
          <a:p>
            <a:pPr indent="0" lvl="0" marL="0" rtl="0" algn="r">
              <a:spcBef>
                <a:spcPts val="0"/>
              </a:spcBef>
              <a:spcAft>
                <a:spcPts val="0"/>
              </a:spcAft>
              <a:buNone/>
            </a:pPr>
            <a:r>
              <a:t/>
            </a:r>
            <a:endParaRPr sz="1800"/>
          </a:p>
          <a:p>
            <a:pPr indent="0" lvl="0" marL="0" rtl="0" algn="r">
              <a:spcBef>
                <a:spcPts val="0"/>
              </a:spcBef>
              <a:spcAft>
                <a:spcPts val="0"/>
              </a:spcAft>
              <a:buNone/>
            </a:pPr>
            <a:r>
              <a:rPr b="1" lang="en" sz="1800">
                <a:solidFill>
                  <a:srgbClr val="00FFFF"/>
                </a:solidFill>
              </a:rPr>
              <a:t>23 years old </a:t>
            </a:r>
            <a:endParaRPr b="1" sz="1800">
              <a:solidFill>
                <a:srgbClr val="00FFFF"/>
              </a:solidFill>
            </a:endParaRPr>
          </a:p>
          <a:p>
            <a:pPr indent="0" lvl="0" marL="0" rtl="0" algn="r">
              <a:spcBef>
                <a:spcPts val="0"/>
              </a:spcBef>
              <a:spcAft>
                <a:spcPts val="0"/>
              </a:spcAft>
              <a:buNone/>
            </a:pPr>
            <a:r>
              <a:t/>
            </a:r>
            <a:endParaRPr b="1" sz="1800">
              <a:solidFill>
                <a:srgbClr val="00FFFF"/>
              </a:solidFill>
            </a:endParaRPr>
          </a:p>
          <a:p>
            <a:pPr indent="0" lvl="0" marL="0" rtl="0" algn="r">
              <a:spcBef>
                <a:spcPts val="0"/>
              </a:spcBef>
              <a:spcAft>
                <a:spcPts val="0"/>
              </a:spcAft>
              <a:buNone/>
            </a:pPr>
            <a:r>
              <a:rPr b="1" lang="en" sz="1800">
                <a:solidFill>
                  <a:srgbClr val="00FFFF"/>
                </a:solidFill>
              </a:rPr>
              <a:t>Taking a minimum of 12 credits for FASFA financial aid  </a:t>
            </a:r>
            <a:endParaRPr b="1" sz="1800">
              <a:solidFill>
                <a:srgbClr val="00FFFF"/>
              </a:solidFill>
            </a:endParaRPr>
          </a:p>
          <a:p>
            <a:pPr indent="0" lvl="0" marL="0" rtl="0" algn="r">
              <a:spcBef>
                <a:spcPts val="0"/>
              </a:spcBef>
              <a:spcAft>
                <a:spcPts val="0"/>
              </a:spcAft>
              <a:buNone/>
            </a:pPr>
            <a:r>
              <a:t/>
            </a:r>
            <a:endParaRPr b="1" sz="1800">
              <a:solidFill>
                <a:srgbClr val="00FFFF"/>
              </a:solidFill>
            </a:endParaRPr>
          </a:p>
          <a:p>
            <a:pPr indent="0" lvl="0" marL="0" rtl="0" algn="r">
              <a:spcBef>
                <a:spcPts val="0"/>
              </a:spcBef>
              <a:spcAft>
                <a:spcPts val="0"/>
              </a:spcAft>
              <a:buNone/>
            </a:pPr>
            <a:r>
              <a:rPr b="1" lang="en" sz="1800">
                <a:solidFill>
                  <a:srgbClr val="00FFFF"/>
                </a:solidFill>
              </a:rPr>
              <a:t>Work at Chili’s from 1 pm - 6:30 pm on weekdays</a:t>
            </a:r>
            <a:endParaRPr b="1" sz="1800">
              <a:solidFill>
                <a:srgbClr val="00FFFF"/>
              </a:solidFill>
            </a:endParaRPr>
          </a:p>
          <a:p>
            <a:pPr indent="0" lvl="0" marL="0" rtl="0" algn="r">
              <a:spcBef>
                <a:spcPts val="0"/>
              </a:spcBef>
              <a:spcAft>
                <a:spcPts val="0"/>
              </a:spcAft>
              <a:buNone/>
            </a:pPr>
            <a:r>
              <a:t/>
            </a:r>
            <a:endParaRPr b="1" sz="1800">
              <a:solidFill>
                <a:srgbClr val="00FFFF"/>
              </a:solidFill>
            </a:endParaRPr>
          </a:p>
          <a:p>
            <a:pPr indent="0" lvl="0" marL="0" rtl="0" algn="r">
              <a:spcBef>
                <a:spcPts val="0"/>
              </a:spcBef>
              <a:spcAft>
                <a:spcPts val="0"/>
              </a:spcAft>
              <a:buClr>
                <a:schemeClr val="dk1"/>
              </a:buClr>
              <a:buSzPts val="1100"/>
              <a:buFont typeface="Arial"/>
              <a:buNone/>
            </a:pPr>
            <a:r>
              <a:rPr b="1" lang="en" sz="1800">
                <a:solidFill>
                  <a:srgbClr val="00FFFF"/>
                </a:solidFill>
              </a:rPr>
              <a:t>Single parent of a 2-year-old boy</a:t>
            </a:r>
            <a:endParaRPr b="1" sz="1800">
              <a:solidFill>
                <a:srgbClr val="00FFFF"/>
              </a:solidFill>
            </a:endParaRPr>
          </a:p>
          <a:p>
            <a:pPr indent="0" lvl="0" marL="0" rtl="0" algn="r">
              <a:spcBef>
                <a:spcPts val="0"/>
              </a:spcBef>
              <a:spcAft>
                <a:spcPts val="0"/>
              </a:spcAft>
              <a:buNone/>
            </a:pPr>
            <a:r>
              <a:t/>
            </a:r>
            <a:endParaRPr b="1" sz="1900">
              <a:solidFill>
                <a:srgbClr val="00FFFF"/>
              </a:solidFill>
            </a:endParaRPr>
          </a:p>
        </p:txBody>
      </p:sp>
      <p:sp>
        <p:nvSpPr>
          <p:cNvPr id="926" name="Google Shape;926;p41"/>
          <p:cNvSpPr txBox="1"/>
          <p:nvPr>
            <p:ph idx="4294967295" type="title"/>
          </p:nvPr>
        </p:nvSpPr>
        <p:spPr>
          <a:xfrm>
            <a:off x="406525" y="380775"/>
            <a:ext cx="2351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42"/>
          <p:cNvPicPr preferRelativeResize="0"/>
          <p:nvPr/>
        </p:nvPicPr>
        <p:blipFill rotWithShape="1">
          <a:blip r:embed="rId3">
            <a:alphaModFix/>
          </a:blip>
          <a:srcRect b="369" l="0" r="0" t="0"/>
          <a:stretch/>
        </p:blipFill>
        <p:spPr>
          <a:xfrm>
            <a:off x="3161300" y="380775"/>
            <a:ext cx="5982699" cy="4762724"/>
          </a:xfrm>
          <a:prstGeom prst="rect">
            <a:avLst/>
          </a:prstGeom>
          <a:noFill/>
          <a:ln>
            <a:noFill/>
          </a:ln>
        </p:spPr>
      </p:pic>
      <p:pic>
        <p:nvPicPr>
          <p:cNvPr id="932" name="Google Shape;932;p42"/>
          <p:cNvPicPr preferRelativeResize="0"/>
          <p:nvPr/>
        </p:nvPicPr>
        <p:blipFill rotWithShape="1">
          <a:blip r:embed="rId4">
            <a:alphaModFix/>
          </a:blip>
          <a:srcRect b="0" l="7892" r="7883" t="0"/>
          <a:stretch/>
        </p:blipFill>
        <p:spPr>
          <a:xfrm>
            <a:off x="553350" y="2778575"/>
            <a:ext cx="2422075" cy="2156900"/>
          </a:xfrm>
          <a:prstGeom prst="rect">
            <a:avLst/>
          </a:prstGeom>
          <a:noFill/>
          <a:ln>
            <a:noFill/>
          </a:ln>
        </p:spPr>
      </p:pic>
      <p:sp>
        <p:nvSpPr>
          <p:cNvPr id="933" name="Google Shape;933;p42"/>
          <p:cNvSpPr txBox="1"/>
          <p:nvPr>
            <p:ph idx="1" type="body"/>
          </p:nvPr>
        </p:nvSpPr>
        <p:spPr>
          <a:xfrm>
            <a:off x="450425" y="1304950"/>
            <a:ext cx="2625000" cy="147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This is your schedule</a:t>
            </a:r>
            <a:endParaRPr sz="1800"/>
          </a:p>
          <a:p>
            <a:pPr indent="0" lvl="0" marL="0" rtl="0" algn="l">
              <a:spcBef>
                <a:spcPts val="0"/>
              </a:spcBef>
              <a:spcAft>
                <a:spcPts val="0"/>
              </a:spcAft>
              <a:buNone/>
            </a:pPr>
            <a:r>
              <a:rPr b="1" lang="en" sz="1800">
                <a:solidFill>
                  <a:srgbClr val="00FFFF"/>
                </a:solidFill>
              </a:rPr>
              <a:t>while going to class everyday.</a:t>
            </a:r>
            <a:endParaRPr b="1" sz="1800">
              <a:solidFill>
                <a:srgbClr val="00FFFF"/>
              </a:solidFill>
            </a:endParaRPr>
          </a:p>
        </p:txBody>
      </p:sp>
      <p:sp>
        <p:nvSpPr>
          <p:cNvPr id="934" name="Google Shape;934;p42"/>
          <p:cNvSpPr txBox="1"/>
          <p:nvPr>
            <p:ph idx="4294967295" type="title"/>
          </p:nvPr>
        </p:nvSpPr>
        <p:spPr>
          <a:xfrm>
            <a:off x="406525" y="380775"/>
            <a:ext cx="2351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pic>
        <p:nvPicPr>
          <p:cNvPr id="939" name="Google Shape;939;p43"/>
          <p:cNvPicPr preferRelativeResize="0"/>
          <p:nvPr/>
        </p:nvPicPr>
        <p:blipFill rotWithShape="1">
          <a:blip r:embed="rId3">
            <a:alphaModFix/>
          </a:blip>
          <a:srcRect b="0" l="7892" r="7883" t="0"/>
          <a:stretch/>
        </p:blipFill>
        <p:spPr>
          <a:xfrm>
            <a:off x="553350" y="2778575"/>
            <a:ext cx="2422075" cy="2156900"/>
          </a:xfrm>
          <a:prstGeom prst="rect">
            <a:avLst/>
          </a:prstGeom>
          <a:noFill/>
          <a:ln>
            <a:noFill/>
          </a:ln>
        </p:spPr>
      </p:pic>
      <p:sp>
        <p:nvSpPr>
          <p:cNvPr id="940" name="Google Shape;940;p43"/>
          <p:cNvSpPr txBox="1"/>
          <p:nvPr>
            <p:ph idx="4294967295" type="title"/>
          </p:nvPr>
        </p:nvSpPr>
        <p:spPr>
          <a:xfrm>
            <a:off x="406525" y="380775"/>
            <a:ext cx="2351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a:t>
            </a:r>
            <a:endParaRPr/>
          </a:p>
        </p:txBody>
      </p:sp>
      <p:sp>
        <p:nvSpPr>
          <p:cNvPr id="941" name="Google Shape;941;p43"/>
          <p:cNvSpPr txBox="1"/>
          <p:nvPr>
            <p:ph idx="1" type="body"/>
          </p:nvPr>
        </p:nvSpPr>
        <p:spPr>
          <a:xfrm>
            <a:off x="450425" y="1304950"/>
            <a:ext cx="2625000" cy="147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This is your schedule</a:t>
            </a:r>
            <a:endParaRPr sz="1800"/>
          </a:p>
          <a:p>
            <a:pPr indent="0" lvl="0" marL="0" rtl="0" algn="l">
              <a:spcBef>
                <a:spcPts val="0"/>
              </a:spcBef>
              <a:spcAft>
                <a:spcPts val="0"/>
              </a:spcAft>
              <a:buNone/>
            </a:pPr>
            <a:r>
              <a:rPr b="1" lang="en" sz="1800">
                <a:solidFill>
                  <a:srgbClr val="00FFFF"/>
                </a:solidFill>
              </a:rPr>
              <a:t>while going to class everyday.</a:t>
            </a:r>
            <a:endParaRPr b="1" sz="1800">
              <a:solidFill>
                <a:srgbClr val="00FFFF"/>
              </a:solidFill>
            </a:endParaRPr>
          </a:p>
        </p:txBody>
      </p:sp>
      <p:pic>
        <p:nvPicPr>
          <p:cNvPr id="942" name="Google Shape;942;p43"/>
          <p:cNvPicPr preferRelativeResize="0"/>
          <p:nvPr/>
        </p:nvPicPr>
        <p:blipFill rotWithShape="1">
          <a:blip r:embed="rId4">
            <a:alphaModFix amt="40000"/>
          </a:blip>
          <a:srcRect b="369" l="0" r="0" t="0"/>
          <a:stretch/>
        </p:blipFill>
        <p:spPr>
          <a:xfrm>
            <a:off x="3161300" y="380775"/>
            <a:ext cx="5982699" cy="4762724"/>
          </a:xfrm>
          <a:prstGeom prst="rect">
            <a:avLst/>
          </a:prstGeom>
          <a:noFill/>
          <a:ln>
            <a:noFill/>
          </a:ln>
        </p:spPr>
      </p:pic>
      <p:pic>
        <p:nvPicPr>
          <p:cNvPr id="943" name="Google Shape;943;p43"/>
          <p:cNvPicPr preferRelativeResize="0"/>
          <p:nvPr/>
        </p:nvPicPr>
        <p:blipFill rotWithShape="1">
          <a:blip r:embed="rId4">
            <a:alphaModFix/>
          </a:blip>
          <a:srcRect b="54172" l="46475" r="10561" t="11977"/>
          <a:stretch/>
        </p:blipFill>
        <p:spPr>
          <a:xfrm>
            <a:off x="5941775" y="953425"/>
            <a:ext cx="2570400" cy="1618200"/>
          </a:xfrm>
          <a:prstGeom prst="flowChartAlternateProcess">
            <a:avLst/>
          </a:prstGeom>
          <a:noFill/>
          <a:ln>
            <a:noFill/>
          </a:ln>
        </p:spPr>
      </p:pic>
      <p:sp>
        <p:nvSpPr>
          <p:cNvPr id="944" name="Google Shape;944;p43"/>
          <p:cNvSpPr/>
          <p:nvPr/>
        </p:nvSpPr>
        <p:spPr>
          <a:xfrm>
            <a:off x="5941775" y="953425"/>
            <a:ext cx="2570400" cy="16182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44"/>
          <p:cNvPicPr preferRelativeResize="0"/>
          <p:nvPr/>
        </p:nvPicPr>
        <p:blipFill rotWithShape="1">
          <a:blip r:embed="rId3">
            <a:alphaModFix/>
          </a:blip>
          <a:srcRect b="0" l="7892" r="7883" t="0"/>
          <a:stretch/>
        </p:blipFill>
        <p:spPr>
          <a:xfrm>
            <a:off x="553350" y="2778575"/>
            <a:ext cx="2422075" cy="2156900"/>
          </a:xfrm>
          <a:prstGeom prst="rect">
            <a:avLst/>
          </a:prstGeom>
          <a:noFill/>
          <a:ln>
            <a:noFill/>
          </a:ln>
        </p:spPr>
      </p:pic>
      <p:sp>
        <p:nvSpPr>
          <p:cNvPr id="950" name="Google Shape;950;p44"/>
          <p:cNvSpPr txBox="1"/>
          <p:nvPr>
            <p:ph idx="4294967295" type="title"/>
          </p:nvPr>
        </p:nvSpPr>
        <p:spPr>
          <a:xfrm>
            <a:off x="406525" y="380775"/>
            <a:ext cx="2351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ACTIVITY!</a:t>
            </a:r>
            <a:endParaRPr/>
          </a:p>
        </p:txBody>
      </p:sp>
      <p:sp>
        <p:nvSpPr>
          <p:cNvPr id="951" name="Google Shape;951;p44"/>
          <p:cNvSpPr txBox="1"/>
          <p:nvPr>
            <p:ph idx="1" type="body"/>
          </p:nvPr>
        </p:nvSpPr>
        <p:spPr>
          <a:xfrm>
            <a:off x="450425" y="1304950"/>
            <a:ext cx="2625000" cy="147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This is your schedule</a:t>
            </a:r>
            <a:endParaRPr sz="1800"/>
          </a:p>
          <a:p>
            <a:pPr indent="0" lvl="0" marL="0" rtl="0" algn="l">
              <a:spcBef>
                <a:spcPts val="0"/>
              </a:spcBef>
              <a:spcAft>
                <a:spcPts val="0"/>
              </a:spcAft>
              <a:buNone/>
            </a:pPr>
            <a:r>
              <a:rPr b="1" lang="en" sz="1800">
                <a:solidFill>
                  <a:srgbClr val="00FFFF"/>
                </a:solidFill>
              </a:rPr>
              <a:t>with hybrid! </a:t>
            </a:r>
            <a:endParaRPr b="1" sz="1800">
              <a:solidFill>
                <a:srgbClr val="00FFFF"/>
              </a:solidFill>
            </a:endParaRPr>
          </a:p>
        </p:txBody>
      </p:sp>
      <p:pic>
        <p:nvPicPr>
          <p:cNvPr id="952" name="Google Shape;952;p44"/>
          <p:cNvPicPr preferRelativeResize="0"/>
          <p:nvPr/>
        </p:nvPicPr>
        <p:blipFill rotWithShape="1">
          <a:blip r:embed="rId4">
            <a:alphaModFix amt="40000"/>
          </a:blip>
          <a:srcRect b="0" l="0" r="0" t="0"/>
          <a:stretch/>
        </p:blipFill>
        <p:spPr>
          <a:xfrm>
            <a:off x="3161300" y="375625"/>
            <a:ext cx="5982699" cy="4767876"/>
          </a:xfrm>
          <a:prstGeom prst="rect">
            <a:avLst/>
          </a:prstGeom>
          <a:noFill/>
          <a:ln>
            <a:noFill/>
          </a:ln>
        </p:spPr>
      </p:pic>
      <p:pic>
        <p:nvPicPr>
          <p:cNvPr id="953" name="Google Shape;953;p44"/>
          <p:cNvPicPr preferRelativeResize="0"/>
          <p:nvPr/>
        </p:nvPicPr>
        <p:blipFill rotWithShape="1">
          <a:blip r:embed="rId4">
            <a:alphaModFix/>
          </a:blip>
          <a:srcRect b="53575" l="46440" r="10595" t="12135"/>
          <a:stretch/>
        </p:blipFill>
        <p:spPr>
          <a:xfrm>
            <a:off x="5941775" y="953475"/>
            <a:ext cx="2570400" cy="1618200"/>
          </a:xfrm>
          <a:prstGeom prst="flowChartAlternateProcess">
            <a:avLst/>
          </a:prstGeom>
          <a:noFill/>
          <a:ln>
            <a:noFill/>
          </a:ln>
        </p:spPr>
      </p:pic>
      <p:sp>
        <p:nvSpPr>
          <p:cNvPr id="954" name="Google Shape;954;p44"/>
          <p:cNvSpPr/>
          <p:nvPr/>
        </p:nvSpPr>
        <p:spPr>
          <a:xfrm>
            <a:off x="5941775" y="953425"/>
            <a:ext cx="2570400" cy="16182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pic>
        <p:nvPicPr>
          <p:cNvPr id="959" name="Google Shape;959;p45"/>
          <p:cNvPicPr preferRelativeResize="0"/>
          <p:nvPr/>
        </p:nvPicPr>
        <p:blipFill rotWithShape="1">
          <a:blip r:embed="rId3">
            <a:alphaModFix/>
          </a:blip>
          <a:srcRect b="0" l="7892" r="7883" t="0"/>
          <a:stretch/>
        </p:blipFill>
        <p:spPr>
          <a:xfrm>
            <a:off x="5170401" y="1788600"/>
            <a:ext cx="2953125" cy="2629800"/>
          </a:xfrm>
          <a:prstGeom prst="rect">
            <a:avLst/>
          </a:prstGeom>
          <a:noFill/>
          <a:ln>
            <a:noFill/>
          </a:ln>
        </p:spPr>
      </p:pic>
      <p:sp>
        <p:nvSpPr>
          <p:cNvPr id="960" name="Google Shape;960;p45"/>
          <p:cNvSpPr txBox="1"/>
          <p:nvPr>
            <p:ph idx="1" type="body"/>
          </p:nvPr>
        </p:nvSpPr>
        <p:spPr>
          <a:xfrm>
            <a:off x="479750" y="1788600"/>
            <a:ext cx="4387200" cy="2592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sz="1800"/>
              <a:t>The Hybrid schedule allows:</a:t>
            </a:r>
            <a:r>
              <a:rPr lang="en" sz="1800"/>
              <a:t> </a:t>
            </a:r>
            <a:endParaRPr sz="1800"/>
          </a:p>
          <a:p>
            <a:pPr indent="0" lvl="0" marL="0" rtl="0" algn="r">
              <a:spcBef>
                <a:spcPts val="0"/>
              </a:spcBef>
              <a:spcAft>
                <a:spcPts val="0"/>
              </a:spcAft>
              <a:buNone/>
            </a:pPr>
            <a:r>
              <a:t/>
            </a:r>
            <a:endParaRPr sz="1800"/>
          </a:p>
          <a:p>
            <a:pPr indent="0" lvl="0" marL="0" rtl="0" algn="r">
              <a:spcBef>
                <a:spcPts val="0"/>
              </a:spcBef>
              <a:spcAft>
                <a:spcPts val="0"/>
              </a:spcAft>
              <a:buNone/>
            </a:pPr>
            <a:r>
              <a:rPr b="1" lang="en" sz="1800">
                <a:solidFill>
                  <a:srgbClr val="00FFFF"/>
                </a:solidFill>
              </a:rPr>
              <a:t>Independence</a:t>
            </a:r>
            <a:endParaRPr b="1" sz="1800">
              <a:solidFill>
                <a:srgbClr val="00FFFF"/>
              </a:solidFill>
            </a:endParaRPr>
          </a:p>
          <a:p>
            <a:pPr indent="0" lvl="0" marL="0" rtl="0" algn="r">
              <a:spcBef>
                <a:spcPts val="0"/>
              </a:spcBef>
              <a:spcAft>
                <a:spcPts val="0"/>
              </a:spcAft>
              <a:buNone/>
            </a:pPr>
            <a:r>
              <a:t/>
            </a:r>
            <a:endParaRPr b="1" sz="1800">
              <a:solidFill>
                <a:srgbClr val="00FFFF"/>
              </a:solidFill>
            </a:endParaRPr>
          </a:p>
          <a:p>
            <a:pPr indent="0" lvl="0" marL="0" rtl="0" algn="r">
              <a:spcBef>
                <a:spcPts val="0"/>
              </a:spcBef>
              <a:spcAft>
                <a:spcPts val="0"/>
              </a:spcAft>
              <a:buNone/>
            </a:pPr>
            <a:r>
              <a:rPr b="1" lang="en" sz="1800">
                <a:solidFill>
                  <a:srgbClr val="00FFFF"/>
                </a:solidFill>
              </a:rPr>
              <a:t>Health and wellness</a:t>
            </a:r>
            <a:endParaRPr b="1" sz="1800">
              <a:solidFill>
                <a:srgbClr val="00FFFF"/>
              </a:solidFill>
            </a:endParaRPr>
          </a:p>
          <a:p>
            <a:pPr indent="0" lvl="0" marL="0" rtl="0" algn="r">
              <a:spcBef>
                <a:spcPts val="0"/>
              </a:spcBef>
              <a:spcAft>
                <a:spcPts val="0"/>
              </a:spcAft>
              <a:buNone/>
            </a:pPr>
            <a:r>
              <a:t/>
            </a:r>
            <a:endParaRPr b="1" sz="1800">
              <a:solidFill>
                <a:srgbClr val="00FFFF"/>
              </a:solidFill>
            </a:endParaRPr>
          </a:p>
          <a:p>
            <a:pPr indent="0" lvl="0" marL="0" rtl="0" algn="r">
              <a:spcBef>
                <a:spcPts val="0"/>
              </a:spcBef>
              <a:spcAft>
                <a:spcPts val="0"/>
              </a:spcAft>
              <a:buNone/>
            </a:pPr>
            <a:r>
              <a:rPr b="1" lang="en" sz="1800">
                <a:solidFill>
                  <a:srgbClr val="00FFFF"/>
                </a:solidFill>
              </a:rPr>
              <a:t>Discipline </a:t>
            </a:r>
            <a:endParaRPr b="1" sz="1800">
              <a:solidFill>
                <a:srgbClr val="00FFFF"/>
              </a:solidFill>
            </a:endParaRPr>
          </a:p>
        </p:txBody>
      </p:sp>
      <p:sp>
        <p:nvSpPr>
          <p:cNvPr id="961" name="Google Shape;961;p45"/>
          <p:cNvSpPr txBox="1"/>
          <p:nvPr>
            <p:ph idx="4294967295" type="title"/>
          </p:nvPr>
        </p:nvSpPr>
        <p:spPr>
          <a:xfrm>
            <a:off x="406525" y="380775"/>
            <a:ext cx="2351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Reflection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46"/>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67" name="Google Shape;967;p46"/>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Expected Grade Difference</a:t>
            </a:r>
            <a:endParaRPr/>
          </a:p>
        </p:txBody>
      </p:sp>
      <p:sp>
        <p:nvSpPr>
          <p:cNvPr id="968" name="Google Shape;968;p46"/>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969" name="Google Shape;969;p46"/>
          <p:cNvSpPr txBox="1"/>
          <p:nvPr>
            <p:ph type="title"/>
          </p:nvPr>
        </p:nvSpPr>
        <p:spPr>
          <a:xfrm>
            <a:off x="406525" y="135263"/>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Data for UCO 2021-2024</a:t>
            </a:r>
            <a:endParaRPr sz="2200">
              <a:solidFill>
                <a:schemeClr val="dk2"/>
              </a:solidFill>
            </a:endParaRPr>
          </a:p>
        </p:txBody>
      </p:sp>
      <p:sp>
        <p:nvSpPr>
          <p:cNvPr id="970" name="Google Shape;970;p46"/>
          <p:cNvSpPr txBox="1"/>
          <p:nvPr>
            <p:ph idx="2" type="body"/>
          </p:nvPr>
        </p:nvSpPr>
        <p:spPr>
          <a:xfrm>
            <a:off x="2358650" y="1336825"/>
            <a:ext cx="5919300" cy="1425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1600"/>
              <a:t>We analyzed the data for UCO from 2021 to 2024 </a:t>
            </a:r>
            <a:br>
              <a:rPr b="1" lang="en" sz="1600"/>
            </a:br>
            <a:r>
              <a:rPr b="1" lang="en" sz="1600">
                <a:solidFill>
                  <a:srgbClr val="00FFFF"/>
                </a:solidFill>
              </a:rPr>
              <a:t>comparing the different modes</a:t>
            </a:r>
            <a:r>
              <a:rPr b="1" lang="en" sz="1600"/>
              <a:t> to better understand the </a:t>
            </a:r>
            <a:r>
              <a:rPr b="1" lang="en" sz="1600">
                <a:solidFill>
                  <a:srgbClr val="00FFFF"/>
                </a:solidFill>
              </a:rPr>
              <a:t>weak points in students performances. </a:t>
            </a:r>
            <a:endParaRPr/>
          </a:p>
        </p:txBody>
      </p:sp>
      <p:pic>
        <p:nvPicPr>
          <p:cNvPr id="971" name="Google Shape;971;p46"/>
          <p:cNvPicPr preferRelativeResize="0"/>
          <p:nvPr/>
        </p:nvPicPr>
        <p:blipFill rotWithShape="1">
          <a:blip r:embed="rId3">
            <a:alphaModFix/>
          </a:blip>
          <a:srcRect b="0" l="4931" r="4922" t="0"/>
          <a:stretch/>
        </p:blipFill>
        <p:spPr>
          <a:xfrm>
            <a:off x="543875" y="1477200"/>
            <a:ext cx="1654475" cy="12851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47"/>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77" name="Google Shape;977;p47"/>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Expected Grade Difference</a:t>
            </a:r>
            <a:endParaRPr/>
          </a:p>
        </p:txBody>
      </p:sp>
      <p:sp>
        <p:nvSpPr>
          <p:cNvPr id="978" name="Google Shape;978;p47"/>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979" name="Google Shape;979;p47"/>
          <p:cNvSpPr txBox="1"/>
          <p:nvPr>
            <p:ph type="title"/>
          </p:nvPr>
        </p:nvSpPr>
        <p:spPr>
          <a:xfrm>
            <a:off x="406525" y="135263"/>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Data for UCO 2021-2024</a:t>
            </a:r>
            <a:endParaRPr sz="2200">
              <a:solidFill>
                <a:schemeClr val="dk2"/>
              </a:solidFill>
            </a:endParaRPr>
          </a:p>
        </p:txBody>
      </p:sp>
      <p:pic>
        <p:nvPicPr>
          <p:cNvPr id="980" name="Google Shape;980;p47" title="Chart"/>
          <p:cNvPicPr preferRelativeResize="0"/>
          <p:nvPr/>
        </p:nvPicPr>
        <p:blipFill>
          <a:blip r:embed="rId3">
            <a:alphaModFix/>
          </a:blip>
          <a:stretch>
            <a:fillRect/>
          </a:stretch>
        </p:blipFill>
        <p:spPr>
          <a:xfrm>
            <a:off x="2550725" y="1477200"/>
            <a:ext cx="6394924" cy="3505051"/>
          </a:xfrm>
          <a:prstGeom prst="rect">
            <a:avLst/>
          </a:prstGeom>
          <a:noFill/>
          <a:ln>
            <a:noFill/>
          </a:ln>
        </p:spPr>
      </p:pic>
      <p:pic>
        <p:nvPicPr>
          <p:cNvPr id="981" name="Google Shape;981;p47"/>
          <p:cNvPicPr preferRelativeResize="0"/>
          <p:nvPr/>
        </p:nvPicPr>
        <p:blipFill rotWithShape="1">
          <a:blip r:embed="rId4">
            <a:alphaModFix/>
          </a:blip>
          <a:srcRect b="0" l="4931" r="4922" t="0"/>
          <a:stretch/>
        </p:blipFill>
        <p:spPr>
          <a:xfrm>
            <a:off x="543875" y="1477200"/>
            <a:ext cx="1654475" cy="12851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48"/>
          <p:cNvPicPr preferRelativeResize="0"/>
          <p:nvPr/>
        </p:nvPicPr>
        <p:blipFill rotWithShape="1">
          <a:blip r:embed="rId3">
            <a:alphaModFix/>
          </a:blip>
          <a:srcRect b="0" l="4931" r="4922" t="0"/>
          <a:stretch/>
        </p:blipFill>
        <p:spPr>
          <a:xfrm>
            <a:off x="543875" y="1477200"/>
            <a:ext cx="1654475" cy="1285175"/>
          </a:xfrm>
          <a:prstGeom prst="rect">
            <a:avLst/>
          </a:prstGeom>
          <a:noFill/>
          <a:ln>
            <a:noFill/>
          </a:ln>
        </p:spPr>
      </p:pic>
      <p:sp>
        <p:nvSpPr>
          <p:cNvPr id="987" name="Google Shape;987;p48"/>
          <p:cNvSpPr/>
          <p:nvPr/>
        </p:nvSpPr>
        <p:spPr>
          <a:xfrm>
            <a:off x="6454266" y="476775"/>
            <a:ext cx="886500" cy="4767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88" name="Google Shape;988;p48"/>
          <p:cNvSpPr txBox="1"/>
          <p:nvPr>
            <p:ph type="title"/>
          </p:nvPr>
        </p:nvSpPr>
        <p:spPr>
          <a:xfrm>
            <a:off x="406525" y="380775"/>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Expected Grade Difference</a:t>
            </a:r>
            <a:endParaRPr/>
          </a:p>
        </p:txBody>
      </p:sp>
      <p:sp>
        <p:nvSpPr>
          <p:cNvPr id="989" name="Google Shape;989;p48"/>
          <p:cNvSpPr txBox="1"/>
          <p:nvPr>
            <p:ph idx="1" type="subTitle"/>
          </p:nvPr>
        </p:nvSpPr>
        <p:spPr>
          <a:xfrm>
            <a:off x="6562150" y="487400"/>
            <a:ext cx="698400" cy="40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solidFill>
                  <a:srgbClr val="1F1F1F"/>
                </a:solidFill>
              </a:rPr>
              <a:t>EGD</a:t>
            </a:r>
            <a:endParaRPr>
              <a:solidFill>
                <a:srgbClr val="1F1F1F"/>
              </a:solidFill>
            </a:endParaRPr>
          </a:p>
        </p:txBody>
      </p:sp>
      <p:sp>
        <p:nvSpPr>
          <p:cNvPr id="990" name="Google Shape;990;p48"/>
          <p:cNvSpPr txBox="1"/>
          <p:nvPr>
            <p:ph type="title"/>
          </p:nvPr>
        </p:nvSpPr>
        <p:spPr>
          <a:xfrm>
            <a:off x="406525" y="135263"/>
            <a:ext cx="602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Data for UCO 2021-2024</a:t>
            </a:r>
            <a:endParaRPr sz="2200">
              <a:solidFill>
                <a:schemeClr val="dk2"/>
              </a:solidFill>
            </a:endParaRPr>
          </a:p>
        </p:txBody>
      </p:sp>
      <p:sp>
        <p:nvSpPr>
          <p:cNvPr id="991" name="Google Shape;991;p48"/>
          <p:cNvSpPr txBox="1"/>
          <p:nvPr>
            <p:ph idx="2" type="body"/>
          </p:nvPr>
        </p:nvSpPr>
        <p:spPr>
          <a:xfrm>
            <a:off x="2358650" y="1336825"/>
            <a:ext cx="5704500" cy="142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Since students have an</a:t>
            </a:r>
            <a:r>
              <a:rPr b="1" lang="en" sz="1700">
                <a:solidFill>
                  <a:srgbClr val="00FFFF"/>
                </a:solidFill>
              </a:rPr>
              <a:t> Expected Grade Difference </a:t>
            </a:r>
            <a:br>
              <a:rPr b="1" lang="en" sz="1700">
                <a:solidFill>
                  <a:srgbClr val="00FFFF"/>
                </a:solidFill>
              </a:rPr>
            </a:br>
            <a:r>
              <a:rPr b="1" lang="en" sz="1700">
                <a:solidFill>
                  <a:srgbClr val="00FFFF"/>
                </a:solidFill>
              </a:rPr>
              <a:t>that is higher than what is expected in hybrid courses, </a:t>
            </a:r>
            <a:r>
              <a:rPr b="1" lang="en" sz="1700"/>
              <a:t>this shows that elements of online learning can enable a Transformative Learning  Experience. </a:t>
            </a:r>
            <a:endParaRPr b="1" sz="1700"/>
          </a:p>
          <a:p>
            <a:pPr indent="0" lvl="0" marL="0" rtl="0" algn="l">
              <a:spcBef>
                <a:spcPts val="1600"/>
              </a:spcBef>
              <a:spcAft>
                <a:spcPts val="1600"/>
              </a:spcAft>
              <a:buNone/>
            </a:pPr>
            <a:r>
              <a:t/>
            </a:r>
            <a:endParaRPr b="1" sz="1600">
              <a:solidFill>
                <a:srgbClr val="00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pic>
        <p:nvPicPr>
          <p:cNvPr id="996" name="Google Shape;996;p49"/>
          <p:cNvPicPr preferRelativeResize="0"/>
          <p:nvPr/>
        </p:nvPicPr>
        <p:blipFill>
          <a:blip r:embed="rId3">
            <a:alphaModFix/>
          </a:blip>
          <a:stretch>
            <a:fillRect/>
          </a:stretch>
        </p:blipFill>
        <p:spPr>
          <a:xfrm>
            <a:off x="4528925" y="1720225"/>
            <a:ext cx="3767299" cy="2766549"/>
          </a:xfrm>
          <a:prstGeom prst="rect">
            <a:avLst/>
          </a:prstGeom>
          <a:noFill/>
          <a:ln>
            <a:noFill/>
          </a:ln>
        </p:spPr>
      </p:pic>
      <p:sp>
        <p:nvSpPr>
          <p:cNvPr id="997" name="Google Shape;997;p49"/>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Transformative Learning Experiences </a:t>
            </a:r>
            <a:endParaRPr/>
          </a:p>
        </p:txBody>
      </p:sp>
      <p:sp>
        <p:nvSpPr>
          <p:cNvPr id="998" name="Google Shape;998;p49"/>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Hybrid Courses enable</a:t>
            </a:r>
            <a:endParaRPr sz="2200">
              <a:solidFill>
                <a:schemeClr val="dk2"/>
              </a:solidFill>
            </a:endParaRPr>
          </a:p>
        </p:txBody>
      </p:sp>
      <p:sp>
        <p:nvSpPr>
          <p:cNvPr id="999" name="Google Shape;999;p49"/>
          <p:cNvSpPr txBox="1"/>
          <p:nvPr>
            <p:ph idx="1" type="body"/>
          </p:nvPr>
        </p:nvSpPr>
        <p:spPr>
          <a:xfrm>
            <a:off x="0" y="1614225"/>
            <a:ext cx="4255800" cy="3011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en" sz="1600"/>
              <a:t>Hybrid courses </a:t>
            </a:r>
            <a:r>
              <a:rPr b="1" lang="en" sz="1600"/>
              <a:t>allow:</a:t>
            </a:r>
            <a:endParaRPr b="1" sz="1600">
              <a:solidFill>
                <a:srgbClr val="00FFFF"/>
              </a:solidFill>
            </a:endParaRPr>
          </a:p>
          <a:p>
            <a:pPr indent="0" lvl="0" marL="0" rtl="0" algn="r">
              <a:lnSpc>
                <a:spcPct val="100000"/>
              </a:lnSpc>
              <a:spcBef>
                <a:spcPts val="1600"/>
              </a:spcBef>
              <a:spcAft>
                <a:spcPts val="0"/>
              </a:spcAft>
              <a:buNone/>
            </a:pPr>
            <a:r>
              <a:rPr b="1" lang="en" sz="1800">
                <a:solidFill>
                  <a:srgbClr val="00FFFF"/>
                </a:solidFill>
              </a:rPr>
              <a:t>Unconventional students </a:t>
            </a:r>
            <a:br>
              <a:rPr b="1" lang="en" sz="1800">
                <a:solidFill>
                  <a:srgbClr val="00FFFF"/>
                </a:solidFill>
              </a:rPr>
            </a:br>
            <a:r>
              <a:rPr i="1" lang="en" sz="1100">
                <a:solidFill>
                  <a:srgbClr val="A6A7A7"/>
                </a:solidFill>
              </a:rPr>
              <a:t>Pavlakou, Kalachanis, et al. 2019</a:t>
            </a:r>
            <a:endParaRPr i="1" sz="1100">
              <a:solidFill>
                <a:srgbClr val="A6A7A7"/>
              </a:solidFill>
            </a:endParaRPr>
          </a:p>
          <a:p>
            <a:pPr indent="0" lvl="0" marL="0" rtl="0" algn="r">
              <a:lnSpc>
                <a:spcPct val="100000"/>
              </a:lnSpc>
              <a:spcBef>
                <a:spcPts val="160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pic>
        <p:nvPicPr>
          <p:cNvPr id="1004" name="Google Shape;1004;p50"/>
          <p:cNvPicPr preferRelativeResize="0"/>
          <p:nvPr/>
        </p:nvPicPr>
        <p:blipFill>
          <a:blip r:embed="rId3">
            <a:alphaModFix/>
          </a:blip>
          <a:stretch>
            <a:fillRect/>
          </a:stretch>
        </p:blipFill>
        <p:spPr>
          <a:xfrm>
            <a:off x="4528925" y="1720225"/>
            <a:ext cx="3767299" cy="2766549"/>
          </a:xfrm>
          <a:prstGeom prst="rect">
            <a:avLst/>
          </a:prstGeom>
          <a:noFill/>
          <a:ln>
            <a:noFill/>
          </a:ln>
        </p:spPr>
      </p:pic>
      <p:sp>
        <p:nvSpPr>
          <p:cNvPr id="1005" name="Google Shape;1005;p50"/>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Transformative Learning Experiences </a:t>
            </a:r>
            <a:endParaRPr/>
          </a:p>
        </p:txBody>
      </p:sp>
      <p:sp>
        <p:nvSpPr>
          <p:cNvPr id="1006" name="Google Shape;1006;p50"/>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Hybrid Courses enable</a:t>
            </a:r>
            <a:endParaRPr sz="2200">
              <a:solidFill>
                <a:schemeClr val="dk2"/>
              </a:solidFill>
            </a:endParaRPr>
          </a:p>
        </p:txBody>
      </p:sp>
      <p:sp>
        <p:nvSpPr>
          <p:cNvPr id="1007" name="Google Shape;1007;p50"/>
          <p:cNvSpPr txBox="1"/>
          <p:nvPr>
            <p:ph idx="1" type="body"/>
          </p:nvPr>
        </p:nvSpPr>
        <p:spPr>
          <a:xfrm>
            <a:off x="0" y="1614225"/>
            <a:ext cx="4255800" cy="3011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en" sz="1600"/>
              <a:t>Elements of online Learning allows:</a:t>
            </a:r>
            <a:endParaRPr b="1" sz="1600">
              <a:solidFill>
                <a:srgbClr val="00FFFF"/>
              </a:solidFill>
            </a:endParaRPr>
          </a:p>
          <a:p>
            <a:pPr indent="0" lvl="0" marL="0" rtl="0" algn="r">
              <a:lnSpc>
                <a:spcPct val="100000"/>
              </a:lnSpc>
              <a:spcBef>
                <a:spcPts val="1600"/>
              </a:spcBef>
              <a:spcAft>
                <a:spcPts val="0"/>
              </a:spcAft>
              <a:buNone/>
            </a:pPr>
            <a:r>
              <a:rPr b="1" lang="en" sz="1800">
                <a:solidFill>
                  <a:srgbClr val="00FFFF"/>
                </a:solidFill>
              </a:rPr>
              <a:t>Unconventional students </a:t>
            </a:r>
            <a:br>
              <a:rPr b="1" lang="en" sz="1800">
                <a:solidFill>
                  <a:srgbClr val="00FFFF"/>
                </a:solidFill>
              </a:rPr>
            </a:br>
            <a:r>
              <a:rPr i="1" lang="en" sz="1100">
                <a:solidFill>
                  <a:srgbClr val="A6A7A7"/>
                </a:solidFill>
              </a:rPr>
              <a:t>Pavlakou, Kalachanis, et al. 2019</a:t>
            </a:r>
            <a:endParaRPr i="1" sz="1100">
              <a:solidFill>
                <a:srgbClr val="A6A7A7"/>
              </a:solidFill>
            </a:endParaRPr>
          </a:p>
          <a:p>
            <a:pPr indent="0" lvl="0" marL="0" rtl="0" algn="r">
              <a:lnSpc>
                <a:spcPct val="100000"/>
              </a:lnSpc>
              <a:spcBef>
                <a:spcPts val="1600"/>
              </a:spcBef>
              <a:spcAft>
                <a:spcPts val="0"/>
              </a:spcAft>
              <a:buNone/>
            </a:pPr>
            <a:r>
              <a:rPr b="1" lang="en" sz="1800">
                <a:solidFill>
                  <a:srgbClr val="00FFFF"/>
                </a:solidFill>
              </a:rPr>
              <a:t>Self-direction and an </a:t>
            </a:r>
            <a:br>
              <a:rPr b="1" lang="en" sz="1800">
                <a:solidFill>
                  <a:srgbClr val="00FFFF"/>
                </a:solidFill>
              </a:rPr>
            </a:br>
            <a:r>
              <a:rPr b="1" lang="en" sz="1800">
                <a:solidFill>
                  <a:srgbClr val="00FFFF"/>
                </a:solidFill>
              </a:rPr>
              <a:t>alter to a higher learning state </a:t>
            </a:r>
            <a:br>
              <a:rPr b="1" lang="en" sz="1800">
                <a:solidFill>
                  <a:srgbClr val="00FFFF"/>
                </a:solidFill>
              </a:rPr>
            </a:br>
            <a:r>
              <a:rPr i="1" lang="en" sz="1100">
                <a:solidFill>
                  <a:srgbClr val="A6A7A7"/>
                </a:solidFill>
              </a:rPr>
              <a:t>Brieger, Earl, et al 2020</a:t>
            </a:r>
            <a:endParaRPr i="1" sz="1100">
              <a:solidFill>
                <a:srgbClr val="A6A7A7"/>
              </a:solidFill>
            </a:endParaRPr>
          </a:p>
          <a:p>
            <a:pPr indent="0" lvl="0" marL="0" rtl="0" algn="r">
              <a:lnSpc>
                <a:spcPct val="100000"/>
              </a:lnSpc>
              <a:spcBef>
                <a:spcPts val="0"/>
              </a:spcBef>
              <a:spcAft>
                <a:spcPts val="0"/>
              </a:spcAft>
              <a:buNone/>
            </a:pPr>
            <a:r>
              <a:t/>
            </a:r>
            <a:endParaRPr i="1" sz="1100">
              <a:solidFill>
                <a:srgbClr val="A6A7A7"/>
              </a:solidFill>
            </a:endParaRPr>
          </a:p>
          <a:p>
            <a:pPr indent="0" lvl="0" marL="0" rtl="0" algn="r">
              <a:lnSpc>
                <a:spcPct val="100000"/>
              </a:lnSpc>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pic>
        <p:nvPicPr>
          <p:cNvPr id="1012" name="Google Shape;1012;p51"/>
          <p:cNvPicPr preferRelativeResize="0"/>
          <p:nvPr/>
        </p:nvPicPr>
        <p:blipFill>
          <a:blip r:embed="rId3">
            <a:alphaModFix/>
          </a:blip>
          <a:stretch>
            <a:fillRect/>
          </a:stretch>
        </p:blipFill>
        <p:spPr>
          <a:xfrm>
            <a:off x="4528925" y="1720225"/>
            <a:ext cx="3767299" cy="2766549"/>
          </a:xfrm>
          <a:prstGeom prst="rect">
            <a:avLst/>
          </a:prstGeom>
          <a:noFill/>
          <a:ln>
            <a:noFill/>
          </a:ln>
        </p:spPr>
      </p:pic>
      <p:sp>
        <p:nvSpPr>
          <p:cNvPr id="1013" name="Google Shape;1013;p51"/>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Transformative Learning Experiences </a:t>
            </a:r>
            <a:endParaRPr/>
          </a:p>
        </p:txBody>
      </p:sp>
      <p:sp>
        <p:nvSpPr>
          <p:cNvPr id="1014" name="Google Shape;1014;p51"/>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Hybrid Courses enable</a:t>
            </a:r>
            <a:endParaRPr sz="2200">
              <a:solidFill>
                <a:schemeClr val="dk2"/>
              </a:solidFill>
            </a:endParaRPr>
          </a:p>
        </p:txBody>
      </p:sp>
      <p:sp>
        <p:nvSpPr>
          <p:cNvPr id="1015" name="Google Shape;1015;p51"/>
          <p:cNvSpPr txBox="1"/>
          <p:nvPr>
            <p:ph idx="1" type="body"/>
          </p:nvPr>
        </p:nvSpPr>
        <p:spPr>
          <a:xfrm>
            <a:off x="0" y="1614225"/>
            <a:ext cx="4255800" cy="3011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en" sz="1600"/>
              <a:t>Elements of online Learning allows:</a:t>
            </a:r>
            <a:endParaRPr b="1" sz="1600">
              <a:solidFill>
                <a:srgbClr val="00FFFF"/>
              </a:solidFill>
            </a:endParaRPr>
          </a:p>
          <a:p>
            <a:pPr indent="0" lvl="0" marL="0" rtl="0" algn="r">
              <a:lnSpc>
                <a:spcPct val="100000"/>
              </a:lnSpc>
              <a:spcBef>
                <a:spcPts val="1600"/>
              </a:spcBef>
              <a:spcAft>
                <a:spcPts val="0"/>
              </a:spcAft>
              <a:buNone/>
            </a:pPr>
            <a:r>
              <a:rPr b="1" lang="en" sz="1800">
                <a:solidFill>
                  <a:srgbClr val="00FFFF"/>
                </a:solidFill>
              </a:rPr>
              <a:t>Unconventional students </a:t>
            </a:r>
            <a:br>
              <a:rPr b="1" lang="en" sz="1800">
                <a:solidFill>
                  <a:srgbClr val="00FFFF"/>
                </a:solidFill>
              </a:rPr>
            </a:br>
            <a:r>
              <a:rPr i="1" lang="en" sz="1100">
                <a:solidFill>
                  <a:srgbClr val="A6A7A7"/>
                </a:solidFill>
              </a:rPr>
              <a:t>Pavlakou, Kalachanis, et al. 2019</a:t>
            </a:r>
            <a:endParaRPr i="1" sz="1100">
              <a:solidFill>
                <a:srgbClr val="A6A7A7"/>
              </a:solidFill>
            </a:endParaRPr>
          </a:p>
          <a:p>
            <a:pPr indent="0" lvl="0" marL="0" rtl="0" algn="r">
              <a:lnSpc>
                <a:spcPct val="100000"/>
              </a:lnSpc>
              <a:spcBef>
                <a:spcPts val="1600"/>
              </a:spcBef>
              <a:spcAft>
                <a:spcPts val="0"/>
              </a:spcAft>
              <a:buNone/>
            </a:pPr>
            <a:r>
              <a:rPr b="1" lang="en" sz="1800">
                <a:solidFill>
                  <a:srgbClr val="00FFFF"/>
                </a:solidFill>
              </a:rPr>
              <a:t>Self-direction and an </a:t>
            </a:r>
            <a:br>
              <a:rPr b="1" lang="en" sz="1800">
                <a:solidFill>
                  <a:srgbClr val="00FFFF"/>
                </a:solidFill>
              </a:rPr>
            </a:br>
            <a:r>
              <a:rPr b="1" lang="en" sz="1800">
                <a:solidFill>
                  <a:srgbClr val="00FFFF"/>
                </a:solidFill>
              </a:rPr>
              <a:t>alter to a higher learning state </a:t>
            </a:r>
            <a:br>
              <a:rPr b="1" lang="en" sz="1800">
                <a:solidFill>
                  <a:srgbClr val="00FFFF"/>
                </a:solidFill>
              </a:rPr>
            </a:br>
            <a:r>
              <a:rPr i="1" lang="en" sz="1100">
                <a:solidFill>
                  <a:srgbClr val="A6A7A7"/>
                </a:solidFill>
              </a:rPr>
              <a:t>Brieger, Earl, et al 2020</a:t>
            </a:r>
            <a:endParaRPr i="1" sz="1100">
              <a:solidFill>
                <a:srgbClr val="A6A7A7"/>
              </a:solidFill>
            </a:endParaRPr>
          </a:p>
          <a:p>
            <a:pPr indent="0" lvl="0" marL="0" rtl="0" algn="r">
              <a:lnSpc>
                <a:spcPct val="100000"/>
              </a:lnSpc>
              <a:spcBef>
                <a:spcPts val="0"/>
              </a:spcBef>
              <a:spcAft>
                <a:spcPts val="0"/>
              </a:spcAft>
              <a:buNone/>
            </a:pPr>
            <a:r>
              <a:t/>
            </a:r>
            <a:endParaRPr i="1" sz="1100">
              <a:solidFill>
                <a:srgbClr val="A6A7A7"/>
              </a:solidFill>
            </a:endParaRPr>
          </a:p>
          <a:p>
            <a:pPr indent="0" lvl="0" marL="0" rtl="0" algn="r">
              <a:lnSpc>
                <a:spcPct val="100000"/>
              </a:lnSpc>
              <a:spcBef>
                <a:spcPts val="0"/>
              </a:spcBef>
              <a:spcAft>
                <a:spcPts val="0"/>
              </a:spcAft>
              <a:buNone/>
            </a:pPr>
            <a:r>
              <a:rPr b="1" lang="en" sz="1800">
                <a:solidFill>
                  <a:srgbClr val="00FFFF"/>
                </a:solidFill>
              </a:rPr>
              <a:t>Enriching learning experiences </a:t>
            </a:r>
            <a:br>
              <a:rPr b="1" lang="en" sz="1800">
                <a:solidFill>
                  <a:srgbClr val="00FFFF"/>
                </a:solidFill>
              </a:rPr>
            </a:br>
            <a:r>
              <a:rPr b="1" lang="en" sz="1800">
                <a:solidFill>
                  <a:srgbClr val="00FFFF"/>
                </a:solidFill>
              </a:rPr>
              <a:t>with self-confidence</a:t>
            </a:r>
            <a:br>
              <a:rPr lang="en" sz="1800"/>
            </a:br>
            <a:r>
              <a:rPr i="1" lang="en" sz="1100">
                <a:solidFill>
                  <a:srgbClr val="A6A7A7"/>
                </a:solidFill>
              </a:rPr>
              <a:t>Branchetti, Capone, et al. 2021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015"/>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0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pic>
        <p:nvPicPr>
          <p:cNvPr id="1020" name="Google Shape;1020;p52"/>
          <p:cNvPicPr preferRelativeResize="0"/>
          <p:nvPr/>
        </p:nvPicPr>
        <p:blipFill>
          <a:blip r:embed="rId3">
            <a:alphaModFix/>
          </a:blip>
          <a:stretch>
            <a:fillRect/>
          </a:stretch>
        </p:blipFill>
        <p:spPr>
          <a:xfrm>
            <a:off x="471875" y="1720225"/>
            <a:ext cx="3767299" cy="2766549"/>
          </a:xfrm>
          <a:prstGeom prst="rect">
            <a:avLst/>
          </a:prstGeom>
          <a:noFill/>
          <a:ln>
            <a:noFill/>
          </a:ln>
        </p:spPr>
      </p:pic>
      <p:sp>
        <p:nvSpPr>
          <p:cNvPr id="1021" name="Google Shape;1021;p52"/>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Transformative Learning Experiences </a:t>
            </a:r>
            <a:endParaRPr/>
          </a:p>
        </p:txBody>
      </p:sp>
      <p:sp>
        <p:nvSpPr>
          <p:cNvPr id="1022" name="Google Shape;1022;p52"/>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Hybrid Courses enable</a:t>
            </a:r>
            <a:endParaRPr sz="2200">
              <a:solidFill>
                <a:schemeClr val="dk2"/>
              </a:solidFill>
            </a:endParaRPr>
          </a:p>
        </p:txBody>
      </p:sp>
      <p:sp>
        <p:nvSpPr>
          <p:cNvPr id="1023" name="Google Shape;1023;p52"/>
          <p:cNvSpPr txBox="1"/>
          <p:nvPr>
            <p:ph idx="1" type="body"/>
          </p:nvPr>
        </p:nvSpPr>
        <p:spPr>
          <a:xfrm>
            <a:off x="4482175" y="1445975"/>
            <a:ext cx="4288200" cy="327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You get to:</a:t>
            </a:r>
            <a:endParaRPr sz="1800"/>
          </a:p>
          <a:p>
            <a:pPr indent="0" lvl="0" marL="0" rtl="0" algn="l">
              <a:spcBef>
                <a:spcPts val="1200"/>
              </a:spcBef>
              <a:spcAft>
                <a:spcPts val="0"/>
              </a:spcAft>
              <a:buNone/>
            </a:pPr>
            <a:r>
              <a:rPr b="1" lang="en" sz="1800">
                <a:solidFill>
                  <a:srgbClr val="00FFFF"/>
                </a:solidFill>
              </a:rPr>
              <a:t>Have time to absorb content </a:t>
            </a:r>
            <a:endParaRPr b="1" sz="1800">
              <a:solidFill>
                <a:srgbClr val="00FFFF"/>
              </a:solidFill>
            </a:endParaRPr>
          </a:p>
          <a:p>
            <a:pPr indent="0" lvl="0" marL="0" rtl="0" algn="l">
              <a:spcBef>
                <a:spcPts val="1200"/>
              </a:spcBef>
              <a:spcAft>
                <a:spcPts val="0"/>
              </a:spcAft>
              <a:buNone/>
            </a:pPr>
            <a:r>
              <a:rPr b="1" lang="en" sz="1800">
                <a:solidFill>
                  <a:srgbClr val="00FFFF"/>
                </a:solidFill>
              </a:rPr>
              <a:t>Independently think </a:t>
            </a:r>
            <a:endParaRPr b="1" sz="1800">
              <a:solidFill>
                <a:srgbClr val="00FFFF"/>
              </a:solidFill>
            </a:endParaRPr>
          </a:p>
          <a:p>
            <a:pPr indent="0" lvl="0" marL="0" rtl="0" algn="l">
              <a:spcBef>
                <a:spcPts val="1200"/>
              </a:spcBef>
              <a:spcAft>
                <a:spcPts val="0"/>
              </a:spcAft>
              <a:buNone/>
            </a:pPr>
            <a:r>
              <a:rPr b="1" lang="en" sz="1800">
                <a:solidFill>
                  <a:srgbClr val="00FFFF"/>
                </a:solidFill>
              </a:rPr>
              <a:t>Challenge ideas without judgment </a:t>
            </a:r>
            <a:endParaRPr b="1" sz="1800">
              <a:solidFill>
                <a:srgbClr val="00FFFF"/>
              </a:solidFill>
            </a:endParaRPr>
          </a:p>
          <a:p>
            <a:pPr indent="0" lvl="0" marL="0" rtl="0" algn="l">
              <a:spcBef>
                <a:spcPts val="1200"/>
              </a:spcBef>
              <a:spcAft>
                <a:spcPts val="0"/>
              </a:spcAft>
              <a:buNone/>
            </a:pPr>
            <a:r>
              <a:rPr b="1" lang="en" sz="1800">
                <a:solidFill>
                  <a:srgbClr val="00FFFF"/>
                </a:solidFill>
              </a:rPr>
              <a:t>Gain confidence</a:t>
            </a:r>
            <a:endParaRPr b="1" sz="1800">
              <a:solidFill>
                <a:srgbClr val="00FFFF"/>
              </a:solidFill>
            </a:endParaRPr>
          </a:p>
          <a:p>
            <a:pPr indent="0" lvl="0" marL="0" rtl="0" algn="l">
              <a:spcBef>
                <a:spcPts val="1200"/>
              </a:spcBef>
              <a:spcAft>
                <a:spcPts val="1200"/>
              </a:spcAft>
              <a:buNone/>
            </a:pPr>
            <a:r>
              <a:t/>
            </a:r>
            <a:endParaRPr b="1" sz="1800">
              <a:solidFill>
                <a:srgbClr val="00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pic>
        <p:nvPicPr>
          <p:cNvPr id="1028" name="Google Shape;1028;p53"/>
          <p:cNvPicPr preferRelativeResize="0"/>
          <p:nvPr/>
        </p:nvPicPr>
        <p:blipFill>
          <a:blip r:embed="rId3">
            <a:alphaModFix/>
          </a:blip>
          <a:stretch>
            <a:fillRect/>
          </a:stretch>
        </p:blipFill>
        <p:spPr>
          <a:xfrm>
            <a:off x="471875" y="1720225"/>
            <a:ext cx="3767299" cy="2766549"/>
          </a:xfrm>
          <a:prstGeom prst="rect">
            <a:avLst/>
          </a:prstGeom>
          <a:noFill/>
          <a:ln>
            <a:noFill/>
          </a:ln>
        </p:spPr>
      </p:pic>
      <p:sp>
        <p:nvSpPr>
          <p:cNvPr id="1029" name="Google Shape;1029;p53"/>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Transformative Learning Experiences </a:t>
            </a:r>
            <a:endParaRPr/>
          </a:p>
        </p:txBody>
      </p:sp>
      <p:sp>
        <p:nvSpPr>
          <p:cNvPr id="1030" name="Google Shape;1030;p53"/>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Hybrid Courses enable</a:t>
            </a:r>
            <a:endParaRPr sz="2200">
              <a:solidFill>
                <a:schemeClr val="dk2"/>
              </a:solidFill>
            </a:endParaRPr>
          </a:p>
        </p:txBody>
      </p:sp>
      <p:sp>
        <p:nvSpPr>
          <p:cNvPr id="1031" name="Google Shape;1031;p53"/>
          <p:cNvSpPr txBox="1"/>
          <p:nvPr>
            <p:ph idx="1" type="body"/>
          </p:nvPr>
        </p:nvSpPr>
        <p:spPr>
          <a:xfrm>
            <a:off x="4482175" y="1445975"/>
            <a:ext cx="4288200" cy="327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You get to:</a:t>
            </a:r>
            <a:endParaRPr sz="1800"/>
          </a:p>
          <a:p>
            <a:pPr indent="0" lvl="0" marL="0" rtl="0" algn="l">
              <a:spcBef>
                <a:spcPts val="1200"/>
              </a:spcBef>
              <a:spcAft>
                <a:spcPts val="0"/>
              </a:spcAft>
              <a:buNone/>
            </a:pPr>
            <a:r>
              <a:rPr b="1" lang="en" sz="1800">
                <a:solidFill>
                  <a:srgbClr val="00FFFF"/>
                </a:solidFill>
              </a:rPr>
              <a:t>Have time to absorb content </a:t>
            </a:r>
            <a:endParaRPr b="1" sz="1800">
              <a:solidFill>
                <a:srgbClr val="00FFFF"/>
              </a:solidFill>
            </a:endParaRPr>
          </a:p>
          <a:p>
            <a:pPr indent="0" lvl="0" marL="0" rtl="0" algn="l">
              <a:spcBef>
                <a:spcPts val="1200"/>
              </a:spcBef>
              <a:spcAft>
                <a:spcPts val="0"/>
              </a:spcAft>
              <a:buNone/>
            </a:pPr>
            <a:r>
              <a:rPr b="1" lang="en" sz="1800">
                <a:solidFill>
                  <a:srgbClr val="00FFFF"/>
                </a:solidFill>
              </a:rPr>
              <a:t>Independently think </a:t>
            </a:r>
            <a:endParaRPr b="1" sz="1800">
              <a:solidFill>
                <a:srgbClr val="00FFFF"/>
              </a:solidFill>
            </a:endParaRPr>
          </a:p>
          <a:p>
            <a:pPr indent="0" lvl="0" marL="0" rtl="0" algn="l">
              <a:spcBef>
                <a:spcPts val="1200"/>
              </a:spcBef>
              <a:spcAft>
                <a:spcPts val="0"/>
              </a:spcAft>
              <a:buNone/>
            </a:pPr>
            <a:r>
              <a:rPr b="1" lang="en" sz="1800">
                <a:solidFill>
                  <a:srgbClr val="00FFFF"/>
                </a:solidFill>
              </a:rPr>
              <a:t>Challenge ideas without judgment </a:t>
            </a:r>
            <a:endParaRPr b="1" sz="1800">
              <a:solidFill>
                <a:srgbClr val="00FFFF"/>
              </a:solidFill>
            </a:endParaRPr>
          </a:p>
          <a:p>
            <a:pPr indent="0" lvl="0" marL="0" rtl="0" algn="l">
              <a:spcBef>
                <a:spcPts val="1200"/>
              </a:spcBef>
              <a:spcAft>
                <a:spcPts val="0"/>
              </a:spcAft>
              <a:buNone/>
            </a:pPr>
            <a:r>
              <a:rPr b="1" lang="en" sz="1800">
                <a:solidFill>
                  <a:srgbClr val="00FFFF"/>
                </a:solidFill>
              </a:rPr>
              <a:t>Gain confidence</a:t>
            </a:r>
            <a:endParaRPr b="1" sz="1800">
              <a:solidFill>
                <a:srgbClr val="00FFFF"/>
              </a:solidFill>
            </a:endParaRPr>
          </a:p>
          <a:p>
            <a:pPr indent="0" lvl="0" marL="0" rtl="0" algn="l">
              <a:spcBef>
                <a:spcPts val="1200"/>
              </a:spcBef>
              <a:spcAft>
                <a:spcPts val="1200"/>
              </a:spcAft>
              <a:buNone/>
            </a:pPr>
            <a:r>
              <a:rPr b="1" lang="en" sz="1800">
                <a:solidFill>
                  <a:srgbClr val="00FFFF"/>
                </a:solidFill>
              </a:rPr>
              <a:t>Actually attend</a:t>
            </a:r>
            <a:r>
              <a:rPr b="1" lang="en" sz="1800">
                <a:solidFill>
                  <a:srgbClr val="00FFFF"/>
                </a:solidFill>
              </a:rPr>
              <a:t> college</a:t>
            </a:r>
            <a:endParaRPr b="1" sz="1800">
              <a:solidFill>
                <a:srgbClr val="00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54"/>
          <p:cNvSpPr txBox="1"/>
          <p:nvPr/>
        </p:nvSpPr>
        <p:spPr>
          <a:xfrm>
            <a:off x="688500" y="352582"/>
            <a:ext cx="7767000" cy="3485700"/>
          </a:xfrm>
          <a:prstGeom prst="rect">
            <a:avLst/>
          </a:prstGeom>
          <a:noFill/>
          <a:ln>
            <a:noFill/>
          </a:ln>
          <a:effectLst>
            <a:outerShdw rotWithShape="0" algn="bl" dir="5400000" dist="9525">
              <a:srgbClr val="1C4587">
                <a:alpha val="9000"/>
              </a:srgbClr>
            </a:outerShdw>
          </a:effectLst>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400">
                <a:solidFill>
                  <a:srgbClr val="00FFFF"/>
                </a:solidFill>
                <a:latin typeface="DM Sans Black"/>
                <a:ea typeface="DM Sans Black"/>
                <a:cs typeface="DM Sans Black"/>
                <a:sym typeface="DM Sans Black"/>
              </a:rPr>
              <a:t>Hybrid Courses </a:t>
            </a:r>
            <a:r>
              <a:rPr lang="en" sz="2000">
                <a:solidFill>
                  <a:srgbClr val="00FFFF"/>
                </a:solidFill>
                <a:latin typeface="DM Sans Black"/>
                <a:ea typeface="DM Sans Black"/>
                <a:cs typeface="DM Sans Black"/>
                <a:sym typeface="DM Sans Black"/>
              </a:rPr>
              <a:t>enable</a:t>
            </a:r>
            <a:endParaRPr sz="2400">
              <a:solidFill>
                <a:srgbClr val="00FFFF"/>
              </a:solidFill>
              <a:latin typeface="DM Sans Black"/>
              <a:ea typeface="DM Sans Black"/>
              <a:cs typeface="DM Sans Black"/>
              <a:sym typeface="DM Sans Black"/>
            </a:endParaRPr>
          </a:p>
          <a:p>
            <a:pPr indent="0" lvl="0" marL="0" rtl="0" algn="l">
              <a:spcBef>
                <a:spcPts val="0"/>
              </a:spcBef>
              <a:spcAft>
                <a:spcPts val="0"/>
              </a:spcAft>
              <a:buClr>
                <a:schemeClr val="dk1"/>
              </a:buClr>
              <a:buSzPts val="1100"/>
              <a:buFont typeface="Arial"/>
              <a:buNone/>
            </a:pPr>
            <a:r>
              <a:rPr lang="en" sz="2000">
                <a:solidFill>
                  <a:srgbClr val="00FFFF"/>
                </a:solidFill>
                <a:latin typeface="DM Sans Black"/>
                <a:ea typeface="DM Sans Black"/>
                <a:cs typeface="DM Sans Black"/>
                <a:sym typeface="DM Sans Black"/>
              </a:rPr>
              <a:t>a Transformative Learning Experience</a:t>
            </a:r>
            <a:r>
              <a:rPr lang="en" sz="2000">
                <a:solidFill>
                  <a:srgbClr val="35D5BD"/>
                </a:solidFill>
                <a:latin typeface="DM Sans Black"/>
                <a:ea typeface="DM Sans Black"/>
                <a:cs typeface="DM Sans Black"/>
                <a:sym typeface="DM Sans Black"/>
              </a:rPr>
              <a:t> </a:t>
            </a:r>
            <a:endParaRPr sz="2000">
              <a:solidFill>
                <a:srgbClr val="35D5BD"/>
              </a:solidFill>
              <a:latin typeface="DM Sans Black"/>
              <a:ea typeface="DM Sans Black"/>
              <a:cs typeface="DM Sans Black"/>
              <a:sym typeface="DM Sans Black"/>
            </a:endParaRPr>
          </a:p>
          <a:p>
            <a:pPr indent="0" lvl="0" marL="0" rtl="0" algn="l">
              <a:spcBef>
                <a:spcPts val="0"/>
              </a:spcBef>
              <a:spcAft>
                <a:spcPts val="0"/>
              </a:spcAft>
              <a:buClr>
                <a:schemeClr val="dk1"/>
              </a:buClr>
              <a:buSzPts val="1100"/>
              <a:buFont typeface="Arial"/>
              <a:buNone/>
            </a:pPr>
            <a:r>
              <a:rPr lang="en" sz="2000">
                <a:solidFill>
                  <a:schemeClr val="dk2"/>
                </a:solidFill>
                <a:latin typeface="DM Sans Black"/>
                <a:ea typeface="DM Sans Black"/>
                <a:cs typeface="DM Sans Black"/>
                <a:sym typeface="DM Sans Black"/>
              </a:rPr>
              <a:t>as evidenced by students earning</a:t>
            </a:r>
            <a:endParaRPr sz="2000">
              <a:solidFill>
                <a:schemeClr val="dk2"/>
              </a:solidFill>
              <a:latin typeface="DM Sans Black"/>
              <a:ea typeface="DM Sans Black"/>
              <a:cs typeface="DM Sans Black"/>
              <a:sym typeface="DM Sans Black"/>
            </a:endParaRPr>
          </a:p>
          <a:p>
            <a:pPr indent="0" lvl="0" marL="0" rtl="0" algn="l">
              <a:spcBef>
                <a:spcPts val="0"/>
              </a:spcBef>
              <a:spcAft>
                <a:spcPts val="0"/>
              </a:spcAft>
              <a:buClr>
                <a:schemeClr val="dk1"/>
              </a:buClr>
              <a:buSzPts val="1100"/>
              <a:buFont typeface="Arial"/>
              <a:buNone/>
            </a:pPr>
            <a:r>
              <a:rPr lang="en" sz="2000">
                <a:solidFill>
                  <a:schemeClr val="dk2"/>
                </a:solidFill>
                <a:latin typeface="DM Sans Black"/>
                <a:ea typeface="DM Sans Black"/>
                <a:cs typeface="DM Sans Black"/>
                <a:sym typeface="DM Sans Black"/>
              </a:rPr>
              <a:t>better grades than expected.</a:t>
            </a:r>
            <a:r>
              <a:rPr lang="en" sz="2400">
                <a:solidFill>
                  <a:srgbClr val="00FFFF"/>
                </a:solidFill>
                <a:latin typeface="DM Sans Black"/>
                <a:ea typeface="DM Sans Black"/>
                <a:cs typeface="DM Sans Black"/>
                <a:sym typeface="DM Sans Black"/>
              </a:rPr>
              <a:t> </a:t>
            </a:r>
            <a:endParaRPr sz="2000">
              <a:solidFill>
                <a:srgbClr val="FFFFFF"/>
              </a:solidFill>
              <a:latin typeface="DM Sans Black"/>
              <a:ea typeface="DM Sans Black"/>
              <a:cs typeface="DM Sans Black"/>
              <a:sym typeface="DM Sans Black"/>
            </a:endParaRPr>
          </a:p>
        </p:txBody>
      </p:sp>
      <p:pic>
        <p:nvPicPr>
          <p:cNvPr id="1037" name="Google Shape;1037;p54"/>
          <p:cNvPicPr preferRelativeResize="0"/>
          <p:nvPr/>
        </p:nvPicPr>
        <p:blipFill>
          <a:blip r:embed="rId3">
            <a:alphaModFix/>
          </a:blip>
          <a:stretch>
            <a:fillRect/>
          </a:stretch>
        </p:blipFill>
        <p:spPr>
          <a:xfrm>
            <a:off x="4894050" y="1629250"/>
            <a:ext cx="3301974" cy="3247149"/>
          </a:xfrm>
          <a:prstGeom prst="rect">
            <a:avLst/>
          </a:prstGeom>
          <a:noFill/>
          <a:ln>
            <a:noFill/>
          </a:ln>
          <a:effectLst>
            <a:outerShdw rotWithShape="0" algn="bl" dir="3420000" dist="38100">
              <a:srgbClr val="000000"/>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pic>
        <p:nvPicPr>
          <p:cNvPr id="1042" name="Google Shape;1042;p55"/>
          <p:cNvPicPr preferRelativeResize="0"/>
          <p:nvPr/>
        </p:nvPicPr>
        <p:blipFill rotWithShape="1">
          <a:blip r:embed="rId3">
            <a:alphaModFix/>
          </a:blip>
          <a:srcRect b="17191" l="0" r="0" t="0"/>
          <a:stretch/>
        </p:blipFill>
        <p:spPr>
          <a:xfrm>
            <a:off x="0" y="1162250"/>
            <a:ext cx="9144000" cy="3981249"/>
          </a:xfrm>
          <a:prstGeom prst="rect">
            <a:avLst/>
          </a:prstGeom>
          <a:noFill/>
          <a:ln>
            <a:noFill/>
          </a:ln>
        </p:spPr>
      </p:pic>
      <p:sp>
        <p:nvSpPr>
          <p:cNvPr id="1043" name="Google Shape;1043;p55"/>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Critical Thought </a:t>
            </a:r>
            <a:endParaRPr/>
          </a:p>
        </p:txBody>
      </p:sp>
      <p:sp>
        <p:nvSpPr>
          <p:cNvPr id="1044" name="Google Shape;1044;p55"/>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Interactive Activity</a:t>
            </a:r>
            <a:endParaRPr sz="2200">
              <a:solidFill>
                <a:schemeClr val="dk2"/>
              </a:solidFill>
            </a:endParaRPr>
          </a:p>
        </p:txBody>
      </p:sp>
      <p:sp>
        <p:nvSpPr>
          <p:cNvPr id="1045" name="Google Shape;1045;p55"/>
          <p:cNvSpPr/>
          <p:nvPr/>
        </p:nvSpPr>
        <p:spPr>
          <a:xfrm>
            <a:off x="-2199575" y="1404200"/>
            <a:ext cx="7080000" cy="1581000"/>
          </a:xfrm>
          <a:prstGeom prst="round2DiagRect">
            <a:avLst>
              <a:gd fmla="val 50000" name="adj1"/>
              <a:gd fmla="val 0" name="adj2"/>
            </a:avLst>
          </a:prstGeom>
          <a:solidFill>
            <a:srgbClr val="1F1F1F">
              <a:alpha val="63919"/>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1046" name="Google Shape;1046;p55"/>
          <p:cNvSpPr txBox="1"/>
          <p:nvPr>
            <p:ph idx="1" type="body"/>
          </p:nvPr>
        </p:nvSpPr>
        <p:spPr>
          <a:xfrm>
            <a:off x="406525" y="1341575"/>
            <a:ext cx="4473900" cy="180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600"/>
              <a:t>Why do you think Hybrid out performs both Lecture and Online when it is composed of both?</a:t>
            </a:r>
            <a:endParaRPr sz="1600"/>
          </a:p>
          <a:p>
            <a:pPr indent="0" lvl="0" marL="0" rtl="0" algn="l">
              <a:spcBef>
                <a:spcPts val="1200"/>
              </a:spcBef>
              <a:spcAft>
                <a:spcPts val="1200"/>
              </a:spcAft>
              <a:buNone/>
            </a:pPr>
            <a:br>
              <a:rPr b="1" lang="en" sz="1600">
                <a:solidFill>
                  <a:srgbClr val="00FFFF"/>
                </a:solidFill>
              </a:rPr>
            </a:br>
            <a:endParaRPr b="1" sz="1600">
              <a:solidFill>
                <a:srgbClr val="00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pic>
        <p:nvPicPr>
          <p:cNvPr id="1051" name="Google Shape;1051;p56"/>
          <p:cNvPicPr preferRelativeResize="0"/>
          <p:nvPr/>
        </p:nvPicPr>
        <p:blipFill rotWithShape="1">
          <a:blip r:embed="rId3">
            <a:alphaModFix/>
          </a:blip>
          <a:srcRect b="17191" l="0" r="0" t="0"/>
          <a:stretch/>
        </p:blipFill>
        <p:spPr>
          <a:xfrm>
            <a:off x="0" y="1162250"/>
            <a:ext cx="9144000" cy="3981249"/>
          </a:xfrm>
          <a:prstGeom prst="rect">
            <a:avLst/>
          </a:prstGeom>
          <a:noFill/>
          <a:ln>
            <a:noFill/>
          </a:ln>
        </p:spPr>
      </p:pic>
      <p:sp>
        <p:nvSpPr>
          <p:cNvPr id="1052" name="Google Shape;1052;p56"/>
          <p:cNvSpPr txBox="1"/>
          <p:nvPr>
            <p:ph idx="4294967295" type="title"/>
          </p:nvPr>
        </p:nvSpPr>
        <p:spPr>
          <a:xfrm>
            <a:off x="406525" y="380775"/>
            <a:ext cx="838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Critical Thought </a:t>
            </a:r>
            <a:endParaRPr/>
          </a:p>
        </p:txBody>
      </p:sp>
      <p:sp>
        <p:nvSpPr>
          <p:cNvPr id="1053" name="Google Shape;1053;p56"/>
          <p:cNvSpPr txBox="1"/>
          <p:nvPr>
            <p:ph idx="4294967295" type="title"/>
          </p:nvPr>
        </p:nvSpPr>
        <p:spPr>
          <a:xfrm>
            <a:off x="406525" y="135273"/>
            <a:ext cx="60204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rPr>
              <a:t>Interactive Activity</a:t>
            </a:r>
            <a:endParaRPr sz="2200">
              <a:solidFill>
                <a:schemeClr val="dk2"/>
              </a:solidFill>
            </a:endParaRPr>
          </a:p>
        </p:txBody>
      </p:sp>
      <p:sp>
        <p:nvSpPr>
          <p:cNvPr id="1054" name="Google Shape;1054;p56"/>
          <p:cNvSpPr/>
          <p:nvPr/>
        </p:nvSpPr>
        <p:spPr>
          <a:xfrm>
            <a:off x="-2199575" y="1404200"/>
            <a:ext cx="7080000" cy="1581000"/>
          </a:xfrm>
          <a:prstGeom prst="round2DiagRect">
            <a:avLst>
              <a:gd fmla="val 50000" name="adj1"/>
              <a:gd fmla="val 0" name="adj2"/>
            </a:avLst>
          </a:prstGeom>
          <a:solidFill>
            <a:srgbClr val="1F1F1F">
              <a:alpha val="63919"/>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1055" name="Google Shape;1055;p56"/>
          <p:cNvSpPr txBox="1"/>
          <p:nvPr>
            <p:ph idx="1" type="body"/>
          </p:nvPr>
        </p:nvSpPr>
        <p:spPr>
          <a:xfrm>
            <a:off x="406525" y="1341575"/>
            <a:ext cx="4473900" cy="180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600"/>
              <a:t>Why do you think Hybrid out performs both Lecture and Online when it is composed of both?</a:t>
            </a:r>
            <a:endParaRPr b="1" sz="1600">
              <a:solidFill>
                <a:srgbClr val="00FFFF"/>
              </a:solidFill>
            </a:endParaRPr>
          </a:p>
          <a:p>
            <a:pPr indent="0" lvl="0" marL="0" rtl="0" algn="l">
              <a:spcBef>
                <a:spcPts val="1200"/>
              </a:spcBef>
              <a:spcAft>
                <a:spcPts val="1200"/>
              </a:spcAft>
              <a:buNone/>
            </a:pPr>
            <a:r>
              <a:rPr b="1" lang="en" sz="1600">
                <a:solidFill>
                  <a:srgbClr val="00FFFF"/>
                </a:solidFill>
              </a:rPr>
              <a:t>Are there features of Hybrid you can incorporate in other modes?</a:t>
            </a:r>
            <a:endParaRPr b="1" sz="1600">
              <a:solidFill>
                <a:srgbClr val="00FFF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sp>
        <p:nvSpPr>
          <p:cNvPr id="1060" name="Google Shape;1060;p57"/>
          <p:cNvSpPr txBox="1"/>
          <p:nvPr>
            <p:ph type="title"/>
          </p:nvPr>
        </p:nvSpPr>
        <p:spPr>
          <a:xfrm>
            <a:off x="631875" y="287350"/>
            <a:ext cx="322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 </a:t>
            </a:r>
            <a:endParaRPr/>
          </a:p>
        </p:txBody>
      </p:sp>
      <p:sp>
        <p:nvSpPr>
          <p:cNvPr id="1061" name="Google Shape;1061;p57"/>
          <p:cNvSpPr/>
          <p:nvPr/>
        </p:nvSpPr>
        <p:spPr>
          <a:xfrm>
            <a:off x="3816325" y="2758625"/>
            <a:ext cx="4766100" cy="5793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62" name="Google Shape;1062;p57"/>
          <p:cNvSpPr txBox="1"/>
          <p:nvPr>
            <p:ph idx="1" type="subTitle"/>
          </p:nvPr>
        </p:nvSpPr>
        <p:spPr>
          <a:xfrm>
            <a:off x="3852625" y="2721125"/>
            <a:ext cx="4721100" cy="6168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0" lang="en">
                <a:solidFill>
                  <a:srgbClr val="1F1F1F"/>
                </a:solidFill>
                <a:latin typeface="DM Sans Black"/>
                <a:ea typeface="DM Sans Black"/>
                <a:cs typeface="DM Sans Black"/>
                <a:sym typeface="DM Sans Black"/>
              </a:rPr>
              <a:t>Distance - Learning Goes Viral: </a:t>
            </a:r>
            <a:r>
              <a:rPr b="0" lang="en" sz="1200">
                <a:solidFill>
                  <a:srgbClr val="1F1F1F"/>
                </a:solidFill>
              </a:rPr>
              <a:t>Redefining the Teaching Boundaries in the Transformative Pedagogy Perspective.</a:t>
            </a:r>
            <a:endParaRPr b="0" sz="1200">
              <a:solidFill>
                <a:srgbClr val="1F1F1F"/>
              </a:solidFill>
            </a:endParaRPr>
          </a:p>
        </p:txBody>
      </p:sp>
      <p:sp>
        <p:nvSpPr>
          <p:cNvPr id="1063" name="Google Shape;1063;p57"/>
          <p:cNvSpPr txBox="1"/>
          <p:nvPr>
            <p:ph idx="4" type="body"/>
          </p:nvPr>
        </p:nvSpPr>
        <p:spPr>
          <a:xfrm>
            <a:off x="3931038" y="3311075"/>
            <a:ext cx="3489300" cy="678300"/>
          </a:xfrm>
          <a:prstGeom prst="rect">
            <a:avLst/>
          </a:prstGeom>
        </p:spPr>
        <p:txBody>
          <a:bodyPr anchorCtr="0" anchor="t" bIns="91425" lIns="91425" spcFirstLastPara="1" rIns="91425" wrap="square" tIns="91425">
            <a:noAutofit/>
          </a:bodyPr>
          <a:lstStyle/>
          <a:p>
            <a:pPr indent="-279400" lvl="0" marL="457200" rtl="0" algn="l">
              <a:spcBef>
                <a:spcPts val="0"/>
              </a:spcBef>
              <a:spcAft>
                <a:spcPts val="0"/>
              </a:spcAft>
              <a:buSzPts val="800"/>
              <a:buChar char="●"/>
            </a:pPr>
            <a:r>
              <a:rPr lang="en" sz="800"/>
              <a:t>Branchetti, Laura, et al.</a:t>
            </a:r>
            <a:endParaRPr sz="800"/>
          </a:p>
          <a:p>
            <a:pPr indent="-279400" lvl="0" marL="457200" rtl="0" algn="l">
              <a:spcBef>
                <a:spcPts val="0"/>
              </a:spcBef>
              <a:spcAft>
                <a:spcPts val="0"/>
              </a:spcAft>
              <a:buSzPts val="800"/>
              <a:buChar char="●"/>
            </a:pPr>
            <a:r>
              <a:rPr lang="en" sz="800"/>
              <a:t>Journal of E-Learning &amp; Knowledge Society</a:t>
            </a:r>
            <a:endParaRPr sz="800"/>
          </a:p>
          <a:p>
            <a:pPr indent="-279400" lvl="0" marL="457200" rtl="0" algn="l">
              <a:spcBef>
                <a:spcPts val="0"/>
              </a:spcBef>
              <a:spcAft>
                <a:spcPts val="0"/>
              </a:spcAft>
              <a:buSzPts val="800"/>
              <a:buChar char="●"/>
            </a:pPr>
            <a:r>
              <a:rPr lang="en" sz="800"/>
              <a:t>vol. 17, no. 2, June 2021</a:t>
            </a:r>
            <a:endParaRPr sz="800"/>
          </a:p>
        </p:txBody>
      </p:sp>
      <p:sp>
        <p:nvSpPr>
          <p:cNvPr id="1064" name="Google Shape;1064;p57"/>
          <p:cNvSpPr/>
          <p:nvPr/>
        </p:nvSpPr>
        <p:spPr>
          <a:xfrm>
            <a:off x="3807775" y="227350"/>
            <a:ext cx="4766100" cy="5793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65" name="Google Shape;1065;p57"/>
          <p:cNvSpPr txBox="1"/>
          <p:nvPr>
            <p:ph idx="1" type="subTitle"/>
          </p:nvPr>
        </p:nvSpPr>
        <p:spPr>
          <a:xfrm>
            <a:off x="3950675" y="189975"/>
            <a:ext cx="4479900" cy="6168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0" lang="en">
                <a:solidFill>
                  <a:srgbClr val="1F1F1F"/>
                </a:solidFill>
                <a:latin typeface="DM Sans Black"/>
                <a:ea typeface="DM Sans Black"/>
                <a:cs typeface="DM Sans Black"/>
                <a:sym typeface="DM Sans Black"/>
              </a:rPr>
              <a:t>Connecting Theory and Practice:</a:t>
            </a:r>
            <a:r>
              <a:rPr lang="en" sz="1600">
                <a:solidFill>
                  <a:srgbClr val="1F1F1F"/>
                </a:solidFill>
              </a:rPr>
              <a:t> </a:t>
            </a:r>
            <a:br>
              <a:rPr lang="en" sz="1300">
                <a:solidFill>
                  <a:srgbClr val="1F1F1F"/>
                </a:solidFill>
              </a:rPr>
            </a:br>
            <a:r>
              <a:rPr b="0" lang="en" sz="1200">
                <a:solidFill>
                  <a:srgbClr val="1F1F1F"/>
                </a:solidFill>
              </a:rPr>
              <a:t>Reviewing Six Learning Theories to Inform Online Instruction.</a:t>
            </a:r>
            <a:endParaRPr sz="1600">
              <a:solidFill>
                <a:srgbClr val="1F1F1F"/>
              </a:solidFill>
            </a:endParaRPr>
          </a:p>
        </p:txBody>
      </p:sp>
      <p:sp>
        <p:nvSpPr>
          <p:cNvPr id="1066" name="Google Shape;1066;p57"/>
          <p:cNvSpPr txBox="1"/>
          <p:nvPr>
            <p:ph idx="4" type="body"/>
          </p:nvPr>
        </p:nvSpPr>
        <p:spPr>
          <a:xfrm>
            <a:off x="3922513" y="779800"/>
            <a:ext cx="3489300" cy="678300"/>
          </a:xfrm>
          <a:prstGeom prst="rect">
            <a:avLst/>
          </a:prstGeom>
        </p:spPr>
        <p:txBody>
          <a:bodyPr anchorCtr="0" anchor="t" bIns="91425" lIns="91425" spcFirstLastPara="1" rIns="91425" wrap="square" tIns="91425">
            <a:noAutofit/>
          </a:bodyPr>
          <a:lstStyle/>
          <a:p>
            <a:pPr indent="-279400" lvl="0" marL="457200" rtl="0" algn="l">
              <a:spcBef>
                <a:spcPts val="0"/>
              </a:spcBef>
              <a:spcAft>
                <a:spcPts val="0"/>
              </a:spcAft>
              <a:buSzPts val="800"/>
              <a:buChar char="●"/>
            </a:pPr>
            <a:r>
              <a:rPr lang="en" sz="800"/>
              <a:t>Brieger, Earl, et al. </a:t>
            </a:r>
            <a:endParaRPr sz="800"/>
          </a:p>
          <a:p>
            <a:pPr indent="-279400" lvl="0" marL="457200" rtl="0" algn="l">
              <a:spcBef>
                <a:spcPts val="0"/>
              </a:spcBef>
              <a:spcAft>
                <a:spcPts val="0"/>
              </a:spcAft>
              <a:buSzPts val="800"/>
              <a:buChar char="●"/>
            </a:pPr>
            <a:r>
              <a:rPr lang="en" sz="800"/>
              <a:t>European Journal of Training and Development</a:t>
            </a:r>
            <a:endParaRPr sz="800"/>
          </a:p>
          <a:p>
            <a:pPr indent="-279400" lvl="0" marL="457200" rtl="0" algn="l">
              <a:spcBef>
                <a:spcPts val="0"/>
              </a:spcBef>
              <a:spcAft>
                <a:spcPts val="0"/>
              </a:spcAft>
              <a:buSzPts val="800"/>
              <a:buChar char="●"/>
            </a:pPr>
            <a:r>
              <a:rPr lang="en" sz="800"/>
              <a:t>vol. 44, no. ⅘, 2020</a:t>
            </a:r>
            <a:endParaRPr sz="800"/>
          </a:p>
        </p:txBody>
      </p:sp>
      <p:sp>
        <p:nvSpPr>
          <p:cNvPr id="1067" name="Google Shape;1067;p57"/>
          <p:cNvSpPr/>
          <p:nvPr/>
        </p:nvSpPr>
        <p:spPr>
          <a:xfrm>
            <a:off x="3816275" y="3945200"/>
            <a:ext cx="4766100" cy="5793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68" name="Google Shape;1068;p57"/>
          <p:cNvSpPr txBox="1"/>
          <p:nvPr>
            <p:ph idx="1" type="subTitle"/>
          </p:nvPr>
        </p:nvSpPr>
        <p:spPr>
          <a:xfrm>
            <a:off x="4116175" y="3907700"/>
            <a:ext cx="4194000" cy="6168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0" lang="en">
                <a:solidFill>
                  <a:srgbClr val="1F1F1F"/>
                </a:solidFill>
                <a:latin typeface="DM Sans Black"/>
                <a:ea typeface="DM Sans Black"/>
                <a:cs typeface="DM Sans Black"/>
                <a:sym typeface="DM Sans Black"/>
              </a:rPr>
              <a:t>Patterns of Gendered Performance Difference in Introductory STEM Courses</a:t>
            </a:r>
            <a:endParaRPr b="0">
              <a:solidFill>
                <a:srgbClr val="1F1F1F"/>
              </a:solidFill>
              <a:latin typeface="DM Sans Black"/>
              <a:ea typeface="DM Sans Black"/>
              <a:cs typeface="DM Sans Black"/>
              <a:sym typeface="DM Sans Black"/>
            </a:endParaRPr>
          </a:p>
        </p:txBody>
      </p:sp>
      <p:sp>
        <p:nvSpPr>
          <p:cNvPr id="1069" name="Google Shape;1069;p57"/>
          <p:cNvSpPr txBox="1"/>
          <p:nvPr>
            <p:ph idx="4" type="body"/>
          </p:nvPr>
        </p:nvSpPr>
        <p:spPr>
          <a:xfrm>
            <a:off x="3931013" y="4497675"/>
            <a:ext cx="3725100" cy="923100"/>
          </a:xfrm>
          <a:prstGeom prst="rect">
            <a:avLst/>
          </a:prstGeom>
        </p:spPr>
        <p:txBody>
          <a:bodyPr anchorCtr="0" anchor="t" bIns="91425" lIns="91425" spcFirstLastPara="1" rIns="91425" wrap="square" tIns="91425">
            <a:noAutofit/>
          </a:bodyPr>
          <a:lstStyle/>
          <a:p>
            <a:pPr indent="-279400" lvl="0" marL="457200" rtl="0" algn="l">
              <a:spcBef>
                <a:spcPts val="0"/>
              </a:spcBef>
              <a:spcAft>
                <a:spcPts val="0"/>
              </a:spcAft>
              <a:buSzPts val="800"/>
              <a:buChar char="●"/>
            </a:pPr>
            <a:r>
              <a:rPr lang="en" sz="800"/>
              <a:t>Koester, Benjamin P., et al. </a:t>
            </a:r>
            <a:endParaRPr sz="800"/>
          </a:p>
          <a:p>
            <a:pPr indent="-279400" lvl="0" marL="457200" rtl="0" algn="l">
              <a:spcBef>
                <a:spcPts val="0"/>
              </a:spcBef>
              <a:spcAft>
                <a:spcPts val="0"/>
              </a:spcAft>
              <a:buSzPts val="800"/>
              <a:buChar char="●"/>
            </a:pPr>
            <a:r>
              <a:rPr lang="en" sz="800"/>
              <a:t>arXiv.org</a:t>
            </a:r>
            <a:endParaRPr sz="800"/>
          </a:p>
          <a:p>
            <a:pPr indent="-279400" lvl="0" marL="457200" rtl="0" algn="l">
              <a:spcBef>
                <a:spcPts val="0"/>
              </a:spcBef>
              <a:spcAft>
                <a:spcPts val="0"/>
              </a:spcAft>
              <a:buSzPts val="800"/>
              <a:buChar char="●"/>
            </a:pPr>
            <a:r>
              <a:rPr lang="en" sz="800"/>
              <a:t>2016</a:t>
            </a:r>
            <a:endParaRPr sz="800"/>
          </a:p>
        </p:txBody>
      </p:sp>
      <p:sp>
        <p:nvSpPr>
          <p:cNvPr id="1070" name="Google Shape;1070;p57"/>
          <p:cNvSpPr/>
          <p:nvPr/>
        </p:nvSpPr>
        <p:spPr>
          <a:xfrm>
            <a:off x="3807775" y="1406650"/>
            <a:ext cx="4766100" cy="7563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71" name="Google Shape;1071;p57"/>
          <p:cNvSpPr txBox="1"/>
          <p:nvPr>
            <p:ph idx="1" type="subTitle"/>
          </p:nvPr>
        </p:nvSpPr>
        <p:spPr>
          <a:xfrm>
            <a:off x="4381075" y="1406650"/>
            <a:ext cx="3574500" cy="7563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lang="en">
                <a:solidFill>
                  <a:srgbClr val="1F1F1F"/>
                </a:solidFill>
                <a:latin typeface="DM Sans Black"/>
                <a:ea typeface="DM Sans Black"/>
                <a:cs typeface="DM Sans Black"/>
                <a:sym typeface="DM Sans Black"/>
              </a:rPr>
              <a:t>Impact of Grade Penalty in First-Year Foundational Science Courses on Female Engineering Majors</a:t>
            </a:r>
            <a:endParaRPr b="0">
              <a:solidFill>
                <a:srgbClr val="1F1F1F"/>
              </a:solidFill>
              <a:latin typeface="DM Sans Black"/>
              <a:ea typeface="DM Sans Black"/>
              <a:cs typeface="DM Sans Black"/>
              <a:sym typeface="DM Sans Black"/>
            </a:endParaRPr>
          </a:p>
        </p:txBody>
      </p:sp>
      <p:sp>
        <p:nvSpPr>
          <p:cNvPr id="1072" name="Google Shape;1072;p57"/>
          <p:cNvSpPr txBox="1"/>
          <p:nvPr>
            <p:ph idx="4" type="body"/>
          </p:nvPr>
        </p:nvSpPr>
        <p:spPr>
          <a:xfrm>
            <a:off x="3922525" y="2136145"/>
            <a:ext cx="3725100" cy="521400"/>
          </a:xfrm>
          <a:prstGeom prst="rect">
            <a:avLst/>
          </a:prstGeom>
        </p:spPr>
        <p:txBody>
          <a:bodyPr anchorCtr="0" anchor="t" bIns="91425" lIns="91425" spcFirstLastPara="1" rIns="91425" wrap="square" tIns="91425">
            <a:noAutofit/>
          </a:bodyPr>
          <a:lstStyle/>
          <a:p>
            <a:pPr indent="-279400" lvl="0" marL="457200" rtl="0" algn="l">
              <a:spcBef>
                <a:spcPts val="0"/>
              </a:spcBef>
              <a:spcAft>
                <a:spcPts val="0"/>
              </a:spcAft>
              <a:buSzPts val="800"/>
              <a:buChar char="●"/>
            </a:pPr>
            <a:r>
              <a:rPr lang="en" sz="800"/>
              <a:t>Malespina, Alysa &amp; Singh, Chandralekha</a:t>
            </a:r>
            <a:endParaRPr sz="800"/>
          </a:p>
          <a:p>
            <a:pPr indent="-279400" lvl="0" marL="457200" rtl="0" algn="l">
              <a:spcBef>
                <a:spcPts val="0"/>
              </a:spcBef>
              <a:spcAft>
                <a:spcPts val="0"/>
              </a:spcAft>
              <a:buSzPts val="800"/>
              <a:buChar char="●"/>
            </a:pPr>
            <a:r>
              <a:rPr lang="en" sz="800"/>
              <a:t>International Journal of Engineering Education</a:t>
            </a:r>
            <a:endParaRPr sz="800"/>
          </a:p>
          <a:p>
            <a:pPr indent="-279400" lvl="0" marL="457200" rtl="0" algn="l">
              <a:spcBef>
                <a:spcPts val="0"/>
              </a:spcBef>
              <a:spcAft>
                <a:spcPts val="0"/>
              </a:spcAft>
              <a:buSzPts val="800"/>
              <a:buChar char="●"/>
            </a:pPr>
            <a:r>
              <a:rPr lang="en" sz="800"/>
              <a:t>2022</a:t>
            </a:r>
            <a:endParaRPr sz="800"/>
          </a:p>
        </p:txBody>
      </p:sp>
      <p:sp>
        <p:nvSpPr>
          <p:cNvPr id="1073" name="Google Shape;1073;p57"/>
          <p:cNvSpPr/>
          <p:nvPr/>
        </p:nvSpPr>
        <p:spPr>
          <a:xfrm>
            <a:off x="348116" y="3793825"/>
            <a:ext cx="3085800" cy="756300"/>
          </a:xfrm>
          <a:prstGeom prst="roundRect">
            <a:avLst>
              <a:gd fmla="val 50000" name="adj"/>
            </a:avLst>
          </a:prstGeom>
          <a:gradFill>
            <a:gsLst>
              <a:gs pos="0">
                <a:srgbClr val="00FFFF"/>
              </a:gs>
              <a:gs pos="75000">
                <a:srgbClr val="4EFFDF"/>
              </a:gs>
              <a:gs pos="100000">
                <a:srgbClr val="9BFFBE"/>
              </a:gs>
            </a:gsLst>
            <a:lin ang="2698631"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74" name="Google Shape;1074;p57"/>
          <p:cNvSpPr txBox="1"/>
          <p:nvPr>
            <p:ph idx="1" type="subTitle"/>
          </p:nvPr>
        </p:nvSpPr>
        <p:spPr>
          <a:xfrm>
            <a:off x="348012" y="3793825"/>
            <a:ext cx="3085800" cy="7563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0" lang="en">
                <a:solidFill>
                  <a:srgbClr val="1F1F1F"/>
                </a:solidFill>
                <a:latin typeface="DM Sans Black"/>
                <a:ea typeface="DM Sans Black"/>
                <a:cs typeface="DM Sans Black"/>
                <a:sym typeface="DM Sans Black"/>
              </a:rPr>
              <a:t>E-Learning and Transformative Learning in Adult Training</a:t>
            </a:r>
            <a:endParaRPr sz="1600">
              <a:solidFill>
                <a:srgbClr val="1F1F1F"/>
              </a:solidFill>
            </a:endParaRPr>
          </a:p>
        </p:txBody>
      </p:sp>
      <p:sp>
        <p:nvSpPr>
          <p:cNvPr id="1075" name="Google Shape;1075;p57"/>
          <p:cNvSpPr txBox="1"/>
          <p:nvPr>
            <p:ph idx="4" type="body"/>
          </p:nvPr>
        </p:nvSpPr>
        <p:spPr>
          <a:xfrm>
            <a:off x="462863" y="4523275"/>
            <a:ext cx="2970900" cy="678300"/>
          </a:xfrm>
          <a:prstGeom prst="rect">
            <a:avLst/>
          </a:prstGeom>
        </p:spPr>
        <p:txBody>
          <a:bodyPr anchorCtr="0" anchor="t" bIns="91425" lIns="91425" spcFirstLastPara="1" rIns="91425" wrap="square" tIns="91425">
            <a:noAutofit/>
          </a:bodyPr>
          <a:lstStyle/>
          <a:p>
            <a:pPr indent="-279400" lvl="0" marL="457200" rtl="0" algn="l">
              <a:spcBef>
                <a:spcPts val="0"/>
              </a:spcBef>
              <a:spcAft>
                <a:spcPts val="0"/>
              </a:spcAft>
              <a:buSzPts val="800"/>
              <a:buChar char="●"/>
            </a:pPr>
            <a:r>
              <a:rPr lang="en" sz="800"/>
              <a:t>Pavlakou, Evgenia, et al. </a:t>
            </a:r>
            <a:endParaRPr sz="800"/>
          </a:p>
          <a:p>
            <a:pPr indent="-279400" lvl="0" marL="457200" rtl="0" algn="l">
              <a:spcBef>
                <a:spcPts val="0"/>
              </a:spcBef>
              <a:spcAft>
                <a:spcPts val="0"/>
              </a:spcAft>
              <a:buSzPts val="800"/>
              <a:buChar char="●"/>
            </a:pPr>
            <a:r>
              <a:rPr lang="en" sz="800"/>
              <a:t>Journal of Studies in Education (Las Vegas, Nev.) </a:t>
            </a:r>
            <a:endParaRPr sz="800"/>
          </a:p>
          <a:p>
            <a:pPr indent="-279400" lvl="0" marL="457200" rtl="0" algn="l">
              <a:spcBef>
                <a:spcPts val="0"/>
              </a:spcBef>
              <a:spcAft>
                <a:spcPts val="0"/>
              </a:spcAft>
              <a:buSzPts val="800"/>
              <a:buChar char="●"/>
            </a:pPr>
            <a:r>
              <a:rPr lang="en" sz="800"/>
              <a:t>vol. 9, no. 2, 2019</a:t>
            </a:r>
            <a:endParaRPr sz="800"/>
          </a:p>
        </p:txBody>
      </p:sp>
      <p:pic>
        <p:nvPicPr>
          <p:cNvPr id="1076" name="Google Shape;1076;p57"/>
          <p:cNvPicPr preferRelativeResize="0"/>
          <p:nvPr/>
        </p:nvPicPr>
        <p:blipFill>
          <a:blip r:embed="rId3">
            <a:alphaModFix/>
          </a:blip>
          <a:stretch>
            <a:fillRect/>
          </a:stretch>
        </p:blipFill>
        <p:spPr>
          <a:xfrm>
            <a:off x="749049" y="941875"/>
            <a:ext cx="2283827" cy="228384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58"/>
          <p:cNvSpPr/>
          <p:nvPr/>
        </p:nvSpPr>
        <p:spPr>
          <a:xfrm>
            <a:off x="4427400" y="1697925"/>
            <a:ext cx="4716600" cy="2816100"/>
          </a:xfrm>
          <a:prstGeom prst="rect">
            <a:avLst/>
          </a:prstGeom>
          <a:gradFill>
            <a:gsLst>
              <a:gs pos="0">
                <a:srgbClr val="00FFFF">
                  <a:alpha val="55060"/>
                </a:srgbClr>
              </a:gs>
              <a:gs pos="100000">
                <a:srgbClr val="9BFFBE">
                  <a:alpha val="55060"/>
                </a:srgbClr>
              </a:gs>
            </a:gsLst>
            <a:lin ang="2698631"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1082" name="Google Shape;1082;p58"/>
          <p:cNvSpPr/>
          <p:nvPr/>
        </p:nvSpPr>
        <p:spPr>
          <a:xfrm>
            <a:off x="468362" y="477736"/>
            <a:ext cx="3300638" cy="601389"/>
          </a:xfrm>
          <a:prstGeom prst="rect">
            <a:avLst/>
          </a:prstGeom>
        </p:spPr>
        <p:txBody>
          <a:bodyPr>
            <a:prstTxWarp prst="textPlain"/>
          </a:bodyPr>
          <a:lstStyle/>
          <a:p>
            <a:pPr lvl="0" algn="ctr"/>
            <a:r>
              <a:rPr b="1" i="0">
                <a:ln>
                  <a:noFill/>
                </a:ln>
                <a:gradFill>
                  <a:gsLst>
                    <a:gs pos="0">
                      <a:srgbClr val="00FFFF"/>
                    </a:gs>
                    <a:gs pos="75000">
                      <a:srgbClr val="4EFFDF"/>
                    </a:gs>
                    <a:gs pos="100000">
                      <a:srgbClr val="9BFFBE"/>
                    </a:gs>
                  </a:gsLst>
                  <a:lin ang="2698631" scaled="0"/>
                </a:gradFill>
                <a:latin typeface="DM Sans"/>
              </a:rPr>
              <a:t>Thank you!</a:t>
            </a:r>
          </a:p>
        </p:txBody>
      </p:sp>
      <p:sp>
        <p:nvSpPr>
          <p:cNvPr id="1083" name="Google Shape;1083;p58"/>
          <p:cNvSpPr txBox="1"/>
          <p:nvPr>
            <p:ph type="title"/>
          </p:nvPr>
        </p:nvSpPr>
        <p:spPr>
          <a:xfrm>
            <a:off x="387200" y="1012925"/>
            <a:ext cx="6039600" cy="4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2"/>
                </a:solidFill>
              </a:rPr>
              <a:t>Do you have any questions?</a:t>
            </a:r>
            <a:endParaRPr sz="2000">
              <a:solidFill>
                <a:schemeClr val="dk2"/>
              </a:solidFill>
            </a:endParaRPr>
          </a:p>
        </p:txBody>
      </p:sp>
      <p:grpSp>
        <p:nvGrpSpPr>
          <p:cNvPr id="1084" name="Google Shape;1084;p58"/>
          <p:cNvGrpSpPr/>
          <p:nvPr/>
        </p:nvGrpSpPr>
        <p:grpSpPr>
          <a:xfrm>
            <a:off x="527659" y="1969994"/>
            <a:ext cx="3408233" cy="1240892"/>
            <a:chOff x="527659" y="1969994"/>
            <a:chExt cx="3408233" cy="1240892"/>
          </a:xfrm>
        </p:grpSpPr>
        <p:sp>
          <p:nvSpPr>
            <p:cNvPr id="1085" name="Google Shape;1085;p58"/>
            <p:cNvSpPr txBox="1"/>
            <p:nvPr/>
          </p:nvSpPr>
          <p:spPr>
            <a:xfrm>
              <a:off x="1651960" y="1969998"/>
              <a:ext cx="2283932" cy="89193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700">
                  <a:solidFill>
                    <a:srgbClr val="FFFFFF"/>
                  </a:solidFill>
                  <a:latin typeface="Montserrat"/>
                  <a:ea typeface="Montserrat"/>
                  <a:cs typeface="Montserrat"/>
                  <a:sym typeface="Montserrat"/>
                </a:rPr>
                <a:t>L</a:t>
              </a:r>
              <a:r>
                <a:rPr b="1" lang="en" sz="1700">
                  <a:solidFill>
                    <a:srgbClr val="FFFFFF"/>
                  </a:solidFill>
                  <a:latin typeface="Montserrat"/>
                  <a:ea typeface="Montserrat"/>
                  <a:cs typeface="Montserrat"/>
                  <a:sym typeface="Montserrat"/>
                </a:rPr>
                <a:t>izzie Best</a:t>
              </a:r>
              <a:endParaRPr b="1" sz="1700">
                <a:solidFill>
                  <a:srgbClr val="FFFFFF"/>
                </a:solidFill>
                <a:latin typeface="Montserrat"/>
                <a:ea typeface="Montserrat"/>
                <a:cs typeface="Montserrat"/>
                <a:sym typeface="Montserrat"/>
              </a:endParaRPr>
            </a:p>
            <a:p>
              <a:pPr indent="0" lvl="0" marL="0" rtl="0" algn="l">
                <a:spcBef>
                  <a:spcPts val="0"/>
                </a:spcBef>
                <a:spcAft>
                  <a:spcPts val="0"/>
                </a:spcAft>
                <a:buNone/>
              </a:pPr>
              <a:r>
                <a:rPr lang="en" sz="1500">
                  <a:solidFill>
                    <a:srgbClr val="FFFFFF"/>
                  </a:solidFill>
                  <a:latin typeface="Montserrat"/>
                  <a:ea typeface="Montserrat"/>
                  <a:cs typeface="Montserrat"/>
                  <a:sym typeface="Montserrat"/>
                </a:rPr>
                <a:t>Research Assistant</a:t>
              </a:r>
              <a:endParaRPr sz="1500">
                <a:solidFill>
                  <a:srgbClr val="FFFFFF"/>
                </a:solidFill>
                <a:latin typeface="Montserrat"/>
                <a:ea typeface="Montserrat"/>
                <a:cs typeface="Montserrat"/>
                <a:sym typeface="Montserrat"/>
              </a:endParaRPr>
            </a:p>
            <a:p>
              <a:pPr indent="0" lvl="0" marL="0" rtl="0" algn="l">
                <a:spcBef>
                  <a:spcPts val="0"/>
                </a:spcBef>
                <a:spcAft>
                  <a:spcPts val="0"/>
                </a:spcAft>
                <a:buNone/>
              </a:pPr>
              <a:r>
                <a:rPr b="1" lang="en" sz="1300" u="sng">
                  <a:solidFill>
                    <a:srgbClr val="4DD0E1"/>
                  </a:solidFill>
                  <a:latin typeface="Montserrat"/>
                  <a:ea typeface="Montserrat"/>
                  <a:cs typeface="Montserrat"/>
                  <a:sym typeface="Montserrat"/>
                </a:rPr>
                <a:t>bbest5@uco.edu</a:t>
              </a:r>
              <a:endParaRPr b="1" sz="1300" u="sng">
                <a:solidFill>
                  <a:srgbClr val="4DD0E1"/>
                </a:solidFill>
                <a:latin typeface="Montserrat"/>
                <a:ea typeface="Montserrat"/>
                <a:cs typeface="Montserrat"/>
                <a:sym typeface="Montserrat"/>
              </a:endParaRPr>
            </a:p>
          </p:txBody>
        </p:sp>
        <p:sp>
          <p:nvSpPr>
            <p:cNvPr id="1086" name="Google Shape;1086;p58"/>
            <p:cNvSpPr/>
            <p:nvPr/>
          </p:nvSpPr>
          <p:spPr>
            <a:xfrm flipH="1">
              <a:off x="527659" y="1969994"/>
              <a:ext cx="1138741" cy="1240892"/>
            </a:xfrm>
            <a:prstGeom prst="snip2DiagRect">
              <a:avLst>
                <a:gd fmla="val 0" name="adj1"/>
                <a:gd fmla="val 16667" name="adj2"/>
              </a:avLst>
            </a:prstGeom>
            <a:solidFill>
              <a:srgbClr val="35D5BD"/>
            </a:solidFill>
            <a:ln cap="flat" cmpd="sng" w="28575">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3BFF4"/>
                </a:solidFill>
              </a:endParaRPr>
            </a:p>
          </p:txBody>
        </p:sp>
        <p:pic>
          <p:nvPicPr>
            <p:cNvPr id="1087" name="Google Shape;1087;p58"/>
            <p:cNvPicPr preferRelativeResize="0"/>
            <p:nvPr/>
          </p:nvPicPr>
          <p:blipFill rotWithShape="1">
            <a:blip r:embed="rId3">
              <a:alphaModFix/>
            </a:blip>
            <a:srcRect b="36190" l="0" r="0" t="8635"/>
            <a:stretch/>
          </p:blipFill>
          <p:spPr>
            <a:xfrm flipH="1">
              <a:off x="596128" y="1998628"/>
              <a:ext cx="897741" cy="1199694"/>
            </a:xfrm>
            <a:prstGeom prst="rect">
              <a:avLst/>
            </a:prstGeom>
            <a:noFill/>
            <a:ln>
              <a:noFill/>
            </a:ln>
          </p:spPr>
        </p:pic>
      </p:grpSp>
      <p:grpSp>
        <p:nvGrpSpPr>
          <p:cNvPr id="1088" name="Google Shape;1088;p58"/>
          <p:cNvGrpSpPr/>
          <p:nvPr/>
        </p:nvGrpSpPr>
        <p:grpSpPr>
          <a:xfrm>
            <a:off x="527650" y="3377375"/>
            <a:ext cx="3223500" cy="1203300"/>
            <a:chOff x="5605825" y="130400"/>
            <a:chExt cx="3223500" cy="1203300"/>
          </a:xfrm>
        </p:grpSpPr>
        <p:sp>
          <p:nvSpPr>
            <p:cNvPr id="1089" name="Google Shape;1089;p58"/>
            <p:cNvSpPr/>
            <p:nvPr/>
          </p:nvSpPr>
          <p:spPr>
            <a:xfrm flipH="1">
              <a:off x="5605825" y="130400"/>
              <a:ext cx="1175700" cy="1203300"/>
            </a:xfrm>
            <a:prstGeom prst="snip2DiagRect">
              <a:avLst>
                <a:gd fmla="val 0" name="adj1"/>
                <a:gd fmla="val 16667" name="adj2"/>
              </a:avLst>
            </a:prstGeom>
            <a:solidFill>
              <a:srgbClr val="35D5BD"/>
            </a:solidFill>
            <a:ln cap="flat" cmpd="sng" w="28575">
              <a:solidFill>
                <a:srgbClr val="2A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3BFF4"/>
                </a:solidFill>
              </a:endParaRPr>
            </a:p>
          </p:txBody>
        </p:sp>
        <p:pic>
          <p:nvPicPr>
            <p:cNvPr id="1090" name="Google Shape;1090;p58"/>
            <p:cNvPicPr preferRelativeResize="0"/>
            <p:nvPr/>
          </p:nvPicPr>
          <p:blipFill rotWithShape="1">
            <a:blip r:embed="rId4">
              <a:alphaModFix/>
            </a:blip>
            <a:srcRect b="37056" l="0" r="0" t="4096"/>
            <a:stretch/>
          </p:blipFill>
          <p:spPr>
            <a:xfrm flipH="1">
              <a:off x="5730950" y="177321"/>
              <a:ext cx="818400" cy="1141617"/>
            </a:xfrm>
            <a:prstGeom prst="rect">
              <a:avLst/>
            </a:prstGeom>
            <a:noFill/>
            <a:ln>
              <a:noFill/>
            </a:ln>
          </p:spPr>
        </p:pic>
        <p:sp>
          <p:nvSpPr>
            <p:cNvPr id="1091" name="Google Shape;1091;p58"/>
            <p:cNvSpPr txBox="1"/>
            <p:nvPr/>
          </p:nvSpPr>
          <p:spPr>
            <a:xfrm>
              <a:off x="6781525" y="169600"/>
              <a:ext cx="2047800" cy="78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700">
                  <a:solidFill>
                    <a:srgbClr val="FFFFFF"/>
                  </a:solidFill>
                  <a:latin typeface="Montserrat"/>
                  <a:ea typeface="Montserrat"/>
                  <a:cs typeface="Montserrat"/>
                  <a:sym typeface="Montserrat"/>
                </a:rPr>
                <a:t>Sean Gausman</a:t>
              </a:r>
              <a:endParaRPr b="1" sz="1700">
                <a:solidFill>
                  <a:srgbClr val="FFFFFF"/>
                </a:solidFill>
                <a:latin typeface="Montserrat"/>
                <a:ea typeface="Montserrat"/>
                <a:cs typeface="Montserrat"/>
                <a:sym typeface="Montserrat"/>
              </a:endParaRPr>
            </a:p>
            <a:p>
              <a:pPr indent="0" lvl="0" marL="0" rtl="0" algn="l">
                <a:spcBef>
                  <a:spcPts val="0"/>
                </a:spcBef>
                <a:spcAft>
                  <a:spcPts val="0"/>
                </a:spcAft>
                <a:buNone/>
              </a:pPr>
              <a:r>
                <a:rPr lang="en" sz="1500">
                  <a:solidFill>
                    <a:srgbClr val="FFFFFF"/>
                  </a:solidFill>
                  <a:latin typeface="Montserrat"/>
                  <a:ea typeface="Montserrat"/>
                  <a:cs typeface="Montserrat"/>
                  <a:sym typeface="Montserrat"/>
                </a:rPr>
                <a:t>Web Developer</a:t>
              </a:r>
              <a:endParaRPr sz="1500">
                <a:solidFill>
                  <a:srgbClr val="FFFFFF"/>
                </a:solidFill>
                <a:latin typeface="Montserrat"/>
                <a:ea typeface="Montserrat"/>
                <a:cs typeface="Montserrat"/>
                <a:sym typeface="Montserrat"/>
              </a:endParaRPr>
            </a:p>
            <a:p>
              <a:pPr indent="0" lvl="0" marL="0" rtl="0" algn="l">
                <a:spcBef>
                  <a:spcPts val="0"/>
                </a:spcBef>
                <a:spcAft>
                  <a:spcPts val="0"/>
                </a:spcAft>
                <a:buNone/>
              </a:pPr>
              <a:r>
                <a:rPr b="1" lang="en" sz="1300" u="sng">
                  <a:solidFill>
                    <a:srgbClr val="4DD0E1"/>
                  </a:solidFill>
                  <a:latin typeface="Montserrat"/>
                  <a:ea typeface="Montserrat"/>
                  <a:cs typeface="Montserrat"/>
                  <a:sym typeface="Montserrat"/>
                  <a:hlinkClick r:id="rId5">
                    <a:extLst>
                      <a:ext uri="{A12FA001-AC4F-418D-AE19-62706E023703}">
                        <ahyp:hlinkClr val="tx"/>
                      </a:ext>
                    </a:extLst>
                  </a:hlinkClick>
                </a:rPr>
                <a:t>sgausman@uco.edu</a:t>
              </a:r>
              <a:endParaRPr b="1" sz="1300">
                <a:solidFill>
                  <a:srgbClr val="FFFFFF"/>
                </a:solidFill>
                <a:latin typeface="Montserrat"/>
                <a:ea typeface="Montserrat"/>
                <a:cs typeface="Montserrat"/>
                <a:sym typeface="Montserrat"/>
              </a:endParaRPr>
            </a:p>
          </p:txBody>
        </p:sp>
      </p:grpSp>
      <p:pic>
        <p:nvPicPr>
          <p:cNvPr id="1092" name="Google Shape;1092;p58"/>
          <p:cNvPicPr preferRelativeResize="0"/>
          <p:nvPr/>
        </p:nvPicPr>
        <p:blipFill rotWithShape="1">
          <a:blip r:embed="rId6">
            <a:alphaModFix/>
          </a:blip>
          <a:srcRect b="1787" l="1036" r="2187" t="0"/>
          <a:stretch/>
        </p:blipFill>
        <p:spPr>
          <a:xfrm>
            <a:off x="4527302" y="1813275"/>
            <a:ext cx="4616686" cy="2593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 Modern Dark ">
  <a:themeElements>
    <a:clrScheme name="Simple Light">
      <a:dk1>
        <a:srgbClr val="000000"/>
      </a:dk1>
      <a:lt1>
        <a:srgbClr val="E392FA"/>
      </a:lt1>
      <a:dk2>
        <a:srgbClr val="FFFFFF"/>
      </a:dk2>
      <a:lt2>
        <a:srgbClr val="EEEEEE"/>
      </a:lt2>
      <a:accent1>
        <a:srgbClr val="E392FA"/>
      </a:accent1>
      <a:accent2>
        <a:srgbClr val="93A9F9"/>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